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4.xml" ContentType="application/vnd.openxmlformats-officedocument.them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5.xml" ContentType="application/vnd.openxmlformats-officedocument.theme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62" r:id="rId4"/>
    <p:sldMasterId id="2147483951" r:id="rId5"/>
    <p:sldMasterId id="2147483975" r:id="rId6"/>
    <p:sldMasterId id="2147484001" r:id="rId7"/>
    <p:sldMasterId id="2147484037" r:id="rId8"/>
  </p:sldMasterIdLst>
  <p:notesMasterIdLst>
    <p:notesMasterId r:id="rId17"/>
  </p:notesMasterIdLst>
  <p:handoutMasterIdLst>
    <p:handoutMasterId r:id="rId18"/>
  </p:handoutMasterIdLst>
  <p:sldIdLst>
    <p:sldId id="2147479152" r:id="rId9"/>
    <p:sldId id="2147479160" r:id="rId10"/>
    <p:sldId id="2147480018" r:id="rId11"/>
    <p:sldId id="2147480016" r:id="rId12"/>
    <p:sldId id="2147479154" r:id="rId13"/>
    <p:sldId id="2147480023" r:id="rId14"/>
    <p:sldId id="2147479172" r:id="rId15"/>
    <p:sldId id="2147479168" r:id="rId16"/>
  </p:sldIdLst>
  <p:sldSz cx="9144000" cy="5143500" type="screen16x9"/>
  <p:notesSz cx="7010400" cy="9296400"/>
  <p:embeddedFontLst>
    <p:embeddedFont>
      <p:font typeface="Abadi ExtraLight" panose="020B0204020104020204" pitchFamily="34" charset="0"/>
      <p:regular r:id="rId19"/>
      <p:italic r:id="rId20"/>
    </p:embeddedFont>
    <p:embeddedFont>
      <p:font typeface="Roboto" panose="02000000000000000000" pitchFamily="2" charset="0"/>
      <p:regular r:id="rId21"/>
      <p:bold r:id="rId22"/>
      <p:italic r:id="rId23"/>
      <p:boldItalic r:id="rId24"/>
    </p:embeddedFont>
    <p:embeddedFont>
      <p:font typeface="Roboto Condensed" panose="02000000000000000000" pitchFamily="2" charset="0"/>
      <p:regular r:id="rId25"/>
      <p:bold r:id="rId26"/>
      <p:italic r:id="rId27"/>
      <p:boldItalic r:id="rId28"/>
    </p:embeddedFont>
    <p:embeddedFont>
      <p:font typeface="Roboto Light" panose="02000000000000000000" pitchFamily="2" charset="0"/>
      <p:regular r:id="rId29"/>
      <p:bold r:id="rId30"/>
      <p:italic r:id="rId31"/>
      <p:boldItalic r:id="rId32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04" userDrawn="1">
          <p15:clr>
            <a:srgbClr val="A4A3A4"/>
          </p15:clr>
        </p15:guide>
        <p15:guide id="2" pos="363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147EC1A-EBEE-541E-7E05-F5D705CF58AA}" name="Miranda Herrera Maria (Contratista-Casa Matriz)" initials="MHM(CM" userId="S::MMira056@contratistas.codelco.cl::b1ba39ed-bed4-4b6d-a74e-fb4950ed2d31" providerId="AD"/>
  <p188:author id="{6922185C-E7D7-C550-E1A8-3FEF37694688}" name="Aravena Bolívar Pamela (Codelco-Casa Matriz)" initials="ABP(CM" userId="S::PArav015@codelco.cl::c2167da9-85f8-4bcf-9d27-e8571bfafc9b" providerId="AD"/>
  <p188:author id="{1FF2CE64-D847-CE51-C829-458D968DB579}" name="Rivas Neira Cristian (Codelco-Casa Matriz)" initials="CR" userId="S::CRiva018@codelco.cl::cc5f3591-19d5-4d58-a7de-ef1c9cd0873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avena Bolívar Pamela (Codelco-Casa Matriz)" initials="ABP(M" lastIdx="3" clrIdx="0"/>
  <p:cmAuthor id="2" name="Provoste Preisler Patricia (Codelco-Casa Matriz)" initials="PPP(M" lastIdx="4" clrIdx="1"/>
  <p:cmAuthor id="3" name="Pamela Aravena" initials="PA" lastIdx="1" clrIdx="2">
    <p:extLst>
      <p:ext uri="{19B8F6BF-5375-455C-9EA6-DF929625EA0E}">
        <p15:presenceInfo xmlns:p15="http://schemas.microsoft.com/office/powerpoint/2012/main" userId="Pamela Aravena" providerId="None"/>
      </p:ext>
    </p:extLst>
  </p:cmAuthor>
  <p:cmAuthor id="4" name="Ibañez Aldunate Francisco (Codelco-Casa Matriz)" initials="IAF(M" lastIdx="15" clrIdx="3">
    <p:extLst>
      <p:ext uri="{19B8F6BF-5375-455C-9EA6-DF929625EA0E}">
        <p15:presenceInfo xmlns:p15="http://schemas.microsoft.com/office/powerpoint/2012/main" userId="S-1-5-21-1721241593-170228758-6498272-2179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3137"/>
    <a:srgbClr val="00A249"/>
    <a:srgbClr val="FE8225"/>
    <a:srgbClr val="000000"/>
    <a:srgbClr val="FD5421"/>
    <a:srgbClr val="BCC3CB"/>
    <a:srgbClr val="647886"/>
    <a:srgbClr val="485865"/>
    <a:srgbClr val="505050"/>
    <a:srgbClr val="3743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FD0F851-EC5A-4D38-B0AD-8093EC10F338}" styleName="Estilo claro 1 - Énfasis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65" autoAdjust="0"/>
    <p:restoredTop sz="95473" autoAdjust="0"/>
  </p:normalViewPr>
  <p:slideViewPr>
    <p:cSldViewPr snapToGrid="0">
      <p:cViewPr varScale="1">
        <p:scale>
          <a:sx n="141" d="100"/>
          <a:sy n="141" d="100"/>
        </p:scale>
        <p:origin x="1278" y="114"/>
      </p:cViewPr>
      <p:guideLst>
        <p:guide orient="horz" pos="804"/>
        <p:guide pos="3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commentAuthors" Target="commentAuthor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516AE85-EC6B-FA46-A536-3880D224E2C7}" type="datetimeFigureOut">
              <a:rPr lang="es-ES" smtClean="0"/>
              <a:t>10/06/2026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3BB5964-3198-054B-A7D4-01D2F9A8F3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80513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64ABF21-B12F-2A40-863B-327E430D26D1}" type="datetimeFigureOut">
              <a:rPr lang="es-ES" smtClean="0"/>
              <a:t>10/06/2026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20D8B6B-3DEB-3E46-AC6C-D8E04D3D03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78988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D8B6B-3DEB-3E46-AC6C-D8E04D3D030E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45503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D8B6B-3DEB-3E46-AC6C-D8E04D3D030E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30838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2AFED-4D24-D095-CE51-67C3619E1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6906FF5-5F4B-B19F-1BE4-7AC1128199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6E4219D-E012-D155-CBDC-8383BDEB99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E102994-6354-AD0B-732A-1518BABC45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D8B6B-3DEB-3E46-AC6C-D8E04D3D030E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7950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835F2-DDC0-2809-A658-B36073B73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7DBDCC-99F6-66A2-2A20-38C1EB2705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D49FC6-E12A-4B36-708F-AEF0E8C777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1871E-2890-EDF4-04E2-1A2AF54912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DCA133-4AF8-42AF-997D-FAA1293F5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700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05F4B8C8-AB4D-4876-9CB1-2B8193AD5B69}" type="slidenum">
              <a:rPr lang="es-CL">
                <a:solidFill>
                  <a:prstClr val="black"/>
                </a:solidFill>
                <a:latin typeface="Calibri"/>
                <a:cs typeface="Arial"/>
              </a:rPr>
              <a:pPr defTabSz="931774">
                <a:defRPr/>
              </a:pPr>
              <a:t>5</a:t>
            </a:fld>
            <a:endParaRPr lang="es-CL" dirty="0">
              <a:solidFill>
                <a:prstClr val="black"/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1514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03A0E-6648-B805-81E5-00B709CF8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1C35094-D4A9-0EBB-B215-C03A5A0E36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960DACC-F329-D2DE-E06C-E52DC04723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CF20E7A-009C-E5C4-0D76-13731753B5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05F4B8C8-AB4D-4876-9CB1-2B8193AD5B69}" type="slidenum">
              <a:rPr lang="es-CL">
                <a:solidFill>
                  <a:prstClr val="black"/>
                </a:solidFill>
                <a:latin typeface="Calibri"/>
                <a:cs typeface="Arial"/>
              </a:rPr>
              <a:pPr defTabSz="931774">
                <a:defRPr/>
              </a:pPr>
              <a:t>6</a:t>
            </a:fld>
            <a:endParaRPr lang="es-CL" dirty="0">
              <a:solidFill>
                <a:prstClr val="black"/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843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D8B6B-3DEB-3E46-AC6C-D8E04D3D030E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3622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tags" Target="../tags/tag285.xml"/><Relationship Id="rId7" Type="http://schemas.openxmlformats.org/officeDocument/2006/relationships/image" Target="../media/image12.jpeg"/><Relationship Id="rId2" Type="http://schemas.openxmlformats.org/officeDocument/2006/relationships/tags" Target="../tags/tag284.xml"/><Relationship Id="rId1" Type="http://schemas.openxmlformats.org/officeDocument/2006/relationships/tags" Target="../tags/tag283.xml"/><Relationship Id="rId6" Type="http://schemas.openxmlformats.org/officeDocument/2006/relationships/slideMaster" Target="../slideMasters/slideMaster5.xml"/><Relationship Id="rId11" Type="http://schemas.openxmlformats.org/officeDocument/2006/relationships/image" Target="../media/image14.png"/><Relationship Id="rId5" Type="http://schemas.openxmlformats.org/officeDocument/2006/relationships/tags" Target="../tags/tag287.xml"/><Relationship Id="rId10" Type="http://schemas.openxmlformats.org/officeDocument/2006/relationships/image" Target="../media/image13.png"/><Relationship Id="rId4" Type="http://schemas.openxmlformats.org/officeDocument/2006/relationships/tags" Target="../tags/tag286.xml"/><Relationship Id="rId9" Type="http://schemas.openxmlformats.org/officeDocument/2006/relationships/image" Target="../media/image5.emf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tags" Target="../tags/tag290.xml"/><Relationship Id="rId2" Type="http://schemas.openxmlformats.org/officeDocument/2006/relationships/tags" Target="../tags/tag289.xml"/><Relationship Id="rId1" Type="http://schemas.openxmlformats.org/officeDocument/2006/relationships/tags" Target="../tags/tag288.xml"/><Relationship Id="rId4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tags" Target="../tags/tag293.xml"/><Relationship Id="rId7" Type="http://schemas.openxmlformats.org/officeDocument/2006/relationships/image" Target="../media/image5.emf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6" Type="http://schemas.openxmlformats.org/officeDocument/2006/relationships/oleObject" Target="../embeddings/oleObject6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29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tags" Target="../tags/tag297.xml"/><Relationship Id="rId2" Type="http://schemas.openxmlformats.org/officeDocument/2006/relationships/tags" Target="../tags/tag296.xml"/><Relationship Id="rId1" Type="http://schemas.openxmlformats.org/officeDocument/2006/relationships/tags" Target="../tags/tag295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8.bin"/><Relationship Id="rId4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tags" Target="../tags/tag300.xml"/><Relationship Id="rId2" Type="http://schemas.openxmlformats.org/officeDocument/2006/relationships/tags" Target="../tags/tag299.xml"/><Relationship Id="rId1" Type="http://schemas.openxmlformats.org/officeDocument/2006/relationships/tags" Target="../tags/tag298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0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tags" Target="../tags/tag304.xml"/><Relationship Id="rId2" Type="http://schemas.openxmlformats.org/officeDocument/2006/relationships/tags" Target="../tags/tag303.xml"/><Relationship Id="rId1" Type="http://schemas.openxmlformats.org/officeDocument/2006/relationships/tags" Target="../tags/tag302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0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310.xml"/><Relationship Id="rId4" Type="http://schemas.openxmlformats.org/officeDocument/2006/relationships/tags" Target="../tags/tag309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tags" Target="../tags/tag313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312.xml"/><Relationship Id="rId1" Type="http://schemas.openxmlformats.org/officeDocument/2006/relationships/tags" Target="../tags/tag311.xml"/><Relationship Id="rId6" Type="http://schemas.openxmlformats.org/officeDocument/2006/relationships/tags" Target="../tags/tag316.xml"/><Relationship Id="rId5" Type="http://schemas.openxmlformats.org/officeDocument/2006/relationships/tags" Target="../tags/tag315.xml"/><Relationship Id="rId4" Type="http://schemas.openxmlformats.org/officeDocument/2006/relationships/tags" Target="../tags/tag314.xml"/></Relationships>
</file>

<file path=ppt/slideLayouts/_rels/slideLayout10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5.xml"/><Relationship Id="rId3" Type="http://schemas.openxmlformats.org/officeDocument/2006/relationships/tags" Target="../tags/tag319.xml"/><Relationship Id="rId7" Type="http://schemas.openxmlformats.org/officeDocument/2006/relationships/tags" Target="../tags/tag323.xml"/><Relationship Id="rId2" Type="http://schemas.openxmlformats.org/officeDocument/2006/relationships/tags" Target="../tags/tag318.xml"/><Relationship Id="rId1" Type="http://schemas.openxmlformats.org/officeDocument/2006/relationships/tags" Target="../tags/tag317.xml"/><Relationship Id="rId6" Type="http://schemas.openxmlformats.org/officeDocument/2006/relationships/tags" Target="../tags/tag322.xml"/><Relationship Id="rId5" Type="http://schemas.openxmlformats.org/officeDocument/2006/relationships/tags" Target="../tags/tag321.xml"/><Relationship Id="rId4" Type="http://schemas.openxmlformats.org/officeDocument/2006/relationships/tags" Target="../tags/tag32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tags" Target="../tags/tag326.xml"/><Relationship Id="rId2" Type="http://schemas.openxmlformats.org/officeDocument/2006/relationships/tags" Target="../tags/tag325.xml"/><Relationship Id="rId1" Type="http://schemas.openxmlformats.org/officeDocument/2006/relationships/tags" Target="../tags/tag324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27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tags" Target="../tags/tag330.xml"/><Relationship Id="rId2" Type="http://schemas.openxmlformats.org/officeDocument/2006/relationships/tags" Target="../tags/tag329.xml"/><Relationship Id="rId1" Type="http://schemas.openxmlformats.org/officeDocument/2006/relationships/tags" Target="../tags/tag328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31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tags" Target="../tags/tag334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333.xml"/><Relationship Id="rId1" Type="http://schemas.openxmlformats.org/officeDocument/2006/relationships/tags" Target="../tags/tag332.xml"/><Relationship Id="rId6" Type="http://schemas.openxmlformats.org/officeDocument/2006/relationships/tags" Target="../tags/tag337.xml"/><Relationship Id="rId5" Type="http://schemas.openxmlformats.org/officeDocument/2006/relationships/tags" Target="../tags/tag336.xml"/><Relationship Id="rId4" Type="http://schemas.openxmlformats.org/officeDocument/2006/relationships/tags" Target="../tags/tag33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339.xml"/><Relationship Id="rId1" Type="http://schemas.openxmlformats.org/officeDocument/2006/relationships/tags" Target="../tags/tag33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tags" Target="../tags/tag342.xml"/><Relationship Id="rId2" Type="http://schemas.openxmlformats.org/officeDocument/2006/relationships/tags" Target="../tags/tag341.xml"/><Relationship Id="rId1" Type="http://schemas.openxmlformats.org/officeDocument/2006/relationships/tags" Target="../tags/tag340.xml"/><Relationship Id="rId4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tags" Target="../tags/tag345.xml"/><Relationship Id="rId2" Type="http://schemas.openxmlformats.org/officeDocument/2006/relationships/tags" Target="../tags/tag344.xml"/><Relationship Id="rId1" Type="http://schemas.openxmlformats.org/officeDocument/2006/relationships/tags" Target="../tags/tag343.xml"/><Relationship Id="rId4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tags" Target="../tags/tag348.xml"/><Relationship Id="rId2" Type="http://schemas.openxmlformats.org/officeDocument/2006/relationships/tags" Target="../tags/tag347.xml"/><Relationship Id="rId1" Type="http://schemas.openxmlformats.org/officeDocument/2006/relationships/tags" Target="../tags/tag346.xml"/><Relationship Id="rId4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tags" Target="../tags/tag351.xml"/><Relationship Id="rId7" Type="http://schemas.openxmlformats.org/officeDocument/2006/relationships/image" Target="../media/image5.emf"/><Relationship Id="rId2" Type="http://schemas.openxmlformats.org/officeDocument/2006/relationships/tags" Target="../tags/tag350.xml"/><Relationship Id="rId1" Type="http://schemas.openxmlformats.org/officeDocument/2006/relationships/tags" Target="../tags/tag349.xml"/><Relationship Id="rId6" Type="http://schemas.openxmlformats.org/officeDocument/2006/relationships/oleObject" Target="../embeddings/oleObject13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52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tags" Target="../tags/tag355.xml"/><Relationship Id="rId7" Type="http://schemas.openxmlformats.org/officeDocument/2006/relationships/image" Target="../media/image5.emf"/><Relationship Id="rId2" Type="http://schemas.openxmlformats.org/officeDocument/2006/relationships/tags" Target="../tags/tag354.xml"/><Relationship Id="rId1" Type="http://schemas.openxmlformats.org/officeDocument/2006/relationships/tags" Target="../tags/tag353.xml"/><Relationship Id="rId6" Type="http://schemas.openxmlformats.org/officeDocument/2006/relationships/oleObject" Target="../embeddings/oleObject13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5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tags" Target="../tags/tag359.xml"/><Relationship Id="rId7" Type="http://schemas.openxmlformats.org/officeDocument/2006/relationships/image" Target="../media/image5.emf"/><Relationship Id="rId2" Type="http://schemas.openxmlformats.org/officeDocument/2006/relationships/tags" Target="../tags/tag358.xml"/><Relationship Id="rId1" Type="http://schemas.openxmlformats.org/officeDocument/2006/relationships/tags" Target="../tags/tag357.xml"/><Relationship Id="rId6" Type="http://schemas.openxmlformats.org/officeDocument/2006/relationships/oleObject" Target="../embeddings/oleObject13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60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tags" Target="../tags/tag363.xml"/><Relationship Id="rId7" Type="http://schemas.openxmlformats.org/officeDocument/2006/relationships/image" Target="../media/image5.emf"/><Relationship Id="rId2" Type="http://schemas.openxmlformats.org/officeDocument/2006/relationships/tags" Target="../tags/tag362.xml"/><Relationship Id="rId1" Type="http://schemas.openxmlformats.org/officeDocument/2006/relationships/tags" Target="../tags/tag361.xml"/><Relationship Id="rId6" Type="http://schemas.openxmlformats.org/officeDocument/2006/relationships/oleObject" Target="../embeddings/oleObject13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64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tags" Target="../tags/tag367.xml"/><Relationship Id="rId7" Type="http://schemas.openxmlformats.org/officeDocument/2006/relationships/image" Target="../media/image5.emf"/><Relationship Id="rId2" Type="http://schemas.openxmlformats.org/officeDocument/2006/relationships/tags" Target="../tags/tag366.xml"/><Relationship Id="rId1" Type="http://schemas.openxmlformats.org/officeDocument/2006/relationships/tags" Target="../tags/tag365.xml"/><Relationship Id="rId6" Type="http://schemas.openxmlformats.org/officeDocument/2006/relationships/oleObject" Target="../embeddings/oleObject13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68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371.xml"/><Relationship Id="rId7" Type="http://schemas.openxmlformats.org/officeDocument/2006/relationships/image" Target="../media/image5.emf"/><Relationship Id="rId2" Type="http://schemas.openxmlformats.org/officeDocument/2006/relationships/tags" Target="../tags/tag370.xml"/><Relationship Id="rId1" Type="http://schemas.openxmlformats.org/officeDocument/2006/relationships/tags" Target="../tags/tag369.xml"/><Relationship Id="rId6" Type="http://schemas.openxmlformats.org/officeDocument/2006/relationships/oleObject" Target="../embeddings/oleObject15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72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375.xml"/><Relationship Id="rId7" Type="http://schemas.openxmlformats.org/officeDocument/2006/relationships/image" Target="../media/image5.emf"/><Relationship Id="rId2" Type="http://schemas.openxmlformats.org/officeDocument/2006/relationships/tags" Target="../tags/tag374.xml"/><Relationship Id="rId1" Type="http://schemas.openxmlformats.org/officeDocument/2006/relationships/tags" Target="../tags/tag373.xml"/><Relationship Id="rId6" Type="http://schemas.openxmlformats.org/officeDocument/2006/relationships/oleObject" Target="../embeddings/oleObject15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76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tags" Target="../tags/tag379.xml"/><Relationship Id="rId7" Type="http://schemas.openxmlformats.org/officeDocument/2006/relationships/image" Target="../media/image5.emf"/><Relationship Id="rId2" Type="http://schemas.openxmlformats.org/officeDocument/2006/relationships/tags" Target="../tags/tag378.xml"/><Relationship Id="rId1" Type="http://schemas.openxmlformats.org/officeDocument/2006/relationships/tags" Target="../tags/tag377.xml"/><Relationship Id="rId6" Type="http://schemas.openxmlformats.org/officeDocument/2006/relationships/oleObject" Target="../embeddings/oleObject15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80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tags" Target="../tags/tag383.xml"/><Relationship Id="rId7" Type="http://schemas.openxmlformats.org/officeDocument/2006/relationships/image" Target="../media/image5.emf"/><Relationship Id="rId2" Type="http://schemas.openxmlformats.org/officeDocument/2006/relationships/tags" Target="../tags/tag382.xml"/><Relationship Id="rId1" Type="http://schemas.openxmlformats.org/officeDocument/2006/relationships/tags" Target="../tags/tag381.xml"/><Relationship Id="rId6" Type="http://schemas.openxmlformats.org/officeDocument/2006/relationships/oleObject" Target="../embeddings/oleObject15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84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tags" Target="../tags/tag387.xml"/><Relationship Id="rId7" Type="http://schemas.openxmlformats.org/officeDocument/2006/relationships/image" Target="../media/image5.emf"/><Relationship Id="rId2" Type="http://schemas.openxmlformats.org/officeDocument/2006/relationships/tags" Target="../tags/tag386.xml"/><Relationship Id="rId1" Type="http://schemas.openxmlformats.org/officeDocument/2006/relationships/tags" Target="../tags/tag385.xml"/><Relationship Id="rId6" Type="http://schemas.openxmlformats.org/officeDocument/2006/relationships/oleObject" Target="../embeddings/oleObject15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88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391.xml"/><Relationship Id="rId2" Type="http://schemas.openxmlformats.org/officeDocument/2006/relationships/tags" Target="../tags/tag390.xml"/><Relationship Id="rId1" Type="http://schemas.openxmlformats.org/officeDocument/2006/relationships/tags" Target="../tags/tag389.xml"/><Relationship Id="rId4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tags" Target="../tags/tag394.xml"/><Relationship Id="rId2" Type="http://schemas.openxmlformats.org/officeDocument/2006/relationships/tags" Target="../tags/tag393.xml"/><Relationship Id="rId1" Type="http://schemas.openxmlformats.org/officeDocument/2006/relationships/tags" Target="../tags/tag392.xml"/><Relationship Id="rId4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tags" Target="../tags/tag397.xml"/><Relationship Id="rId2" Type="http://schemas.openxmlformats.org/officeDocument/2006/relationships/tags" Target="../tags/tag396.xml"/><Relationship Id="rId1" Type="http://schemas.openxmlformats.org/officeDocument/2006/relationships/tags" Target="../tags/tag395.xml"/><Relationship Id="rId4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tags" Target="../tags/tag400.xml"/><Relationship Id="rId2" Type="http://schemas.openxmlformats.org/officeDocument/2006/relationships/tags" Target="../tags/tag399.xml"/><Relationship Id="rId1" Type="http://schemas.openxmlformats.org/officeDocument/2006/relationships/tags" Target="../tags/tag398.xml"/><Relationship Id="rId4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tags" Target="../tags/tag403.xml"/><Relationship Id="rId2" Type="http://schemas.openxmlformats.org/officeDocument/2006/relationships/tags" Target="../tags/tag402.xml"/><Relationship Id="rId1" Type="http://schemas.openxmlformats.org/officeDocument/2006/relationships/tags" Target="../tags/tag401.xml"/><Relationship Id="rId4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tags" Target="../tags/tag406.xml"/><Relationship Id="rId7" Type="http://schemas.openxmlformats.org/officeDocument/2006/relationships/image" Target="../media/image12.jpeg"/><Relationship Id="rId2" Type="http://schemas.openxmlformats.org/officeDocument/2006/relationships/tags" Target="../tags/tag405.xml"/><Relationship Id="rId1" Type="http://schemas.openxmlformats.org/officeDocument/2006/relationships/tags" Target="../tags/tag404.xml"/><Relationship Id="rId6" Type="http://schemas.openxmlformats.org/officeDocument/2006/relationships/slideMaster" Target="../slideMasters/slideMaster5.xml"/><Relationship Id="rId11" Type="http://schemas.openxmlformats.org/officeDocument/2006/relationships/image" Target="../media/image14.png"/><Relationship Id="rId5" Type="http://schemas.openxmlformats.org/officeDocument/2006/relationships/tags" Target="../tags/tag408.xml"/><Relationship Id="rId10" Type="http://schemas.openxmlformats.org/officeDocument/2006/relationships/image" Target="../media/image13.png"/><Relationship Id="rId4" Type="http://schemas.openxmlformats.org/officeDocument/2006/relationships/tags" Target="../tags/tag407.xml"/><Relationship Id="rId9" Type="http://schemas.openxmlformats.org/officeDocument/2006/relationships/image" Target="../media/image5.emf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Relationship Id="rId4" Type="http://schemas.openxmlformats.org/officeDocument/2006/relationships/image" Target="../media/image4.emf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image" Target="../media/image7.jpeg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12" Type="http://schemas.openxmlformats.org/officeDocument/2006/relationships/image" Target="../media/image5.emf"/><Relationship Id="rId2" Type="http://schemas.openxmlformats.org/officeDocument/2006/relationships/tags" Target="../tags/tag47.xml"/><Relationship Id="rId16" Type="http://schemas.openxmlformats.org/officeDocument/2006/relationships/image" Target="../media/image10.png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oleObject" Target="../embeddings/oleObject5.bin"/><Relationship Id="rId5" Type="http://schemas.openxmlformats.org/officeDocument/2006/relationships/tags" Target="../tags/tag50.xml"/><Relationship Id="rId15" Type="http://schemas.openxmlformats.org/officeDocument/2006/relationships/image" Target="../media/image9.png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49.xml"/><Relationship Id="rId9" Type="http://schemas.openxmlformats.org/officeDocument/2006/relationships/tags" Target="../tags/tag54.xml"/><Relationship Id="rId14" Type="http://schemas.openxmlformats.org/officeDocument/2006/relationships/image" Target="../media/image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4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7" Type="http://schemas.openxmlformats.org/officeDocument/2006/relationships/image" Target="../media/image5.emf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oleObject" Target="../embeddings/oleObject6.bin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6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68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7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86.xml"/><Relationship Id="rId7" Type="http://schemas.openxmlformats.org/officeDocument/2006/relationships/tags" Target="../tags/tag90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9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98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4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4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4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4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4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tags" Target="../tags/tag129.xml"/><Relationship Id="rId13" Type="http://schemas.openxmlformats.org/officeDocument/2006/relationships/image" Target="../media/image7.jpeg"/><Relationship Id="rId3" Type="http://schemas.openxmlformats.org/officeDocument/2006/relationships/tags" Target="../tags/tag124.xml"/><Relationship Id="rId7" Type="http://schemas.openxmlformats.org/officeDocument/2006/relationships/tags" Target="../tags/tag128.xml"/><Relationship Id="rId12" Type="http://schemas.openxmlformats.org/officeDocument/2006/relationships/image" Target="../media/image5.emf"/><Relationship Id="rId2" Type="http://schemas.openxmlformats.org/officeDocument/2006/relationships/tags" Target="../tags/tag123.xml"/><Relationship Id="rId16" Type="http://schemas.openxmlformats.org/officeDocument/2006/relationships/image" Target="../media/image8.png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11" Type="http://schemas.openxmlformats.org/officeDocument/2006/relationships/oleObject" Target="../embeddings/oleObject8.bin"/><Relationship Id="rId5" Type="http://schemas.openxmlformats.org/officeDocument/2006/relationships/tags" Target="../tags/tag126.xml"/><Relationship Id="rId15" Type="http://schemas.openxmlformats.org/officeDocument/2006/relationships/image" Target="../media/image10.png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125.xml"/><Relationship Id="rId9" Type="http://schemas.openxmlformats.org/officeDocument/2006/relationships/tags" Target="../tags/tag130.xml"/><Relationship Id="rId14" Type="http://schemas.openxmlformats.org/officeDocument/2006/relationships/image" Target="../media/image9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32.xml"/><Relationship Id="rId1" Type="http://schemas.openxmlformats.org/officeDocument/2006/relationships/tags" Target="../tags/tag13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tags" Target="../tags/tag154.xml"/><Relationship Id="rId13" Type="http://schemas.openxmlformats.org/officeDocument/2006/relationships/image" Target="../media/image7.jpeg"/><Relationship Id="rId3" Type="http://schemas.openxmlformats.org/officeDocument/2006/relationships/tags" Target="../tags/tag149.xml"/><Relationship Id="rId7" Type="http://schemas.openxmlformats.org/officeDocument/2006/relationships/tags" Target="../tags/tag153.xml"/><Relationship Id="rId12" Type="http://schemas.openxmlformats.org/officeDocument/2006/relationships/image" Target="../media/image5.emf"/><Relationship Id="rId2" Type="http://schemas.openxmlformats.org/officeDocument/2006/relationships/tags" Target="../tags/tag148.xml"/><Relationship Id="rId16" Type="http://schemas.openxmlformats.org/officeDocument/2006/relationships/image" Target="../media/image10.png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11" Type="http://schemas.openxmlformats.org/officeDocument/2006/relationships/oleObject" Target="../embeddings/oleObject10.bin"/><Relationship Id="rId5" Type="http://schemas.openxmlformats.org/officeDocument/2006/relationships/tags" Target="../tags/tag151.xml"/><Relationship Id="rId15" Type="http://schemas.openxmlformats.org/officeDocument/2006/relationships/image" Target="../media/image9.png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150.xml"/><Relationship Id="rId9" Type="http://schemas.openxmlformats.org/officeDocument/2006/relationships/tags" Target="../tags/tag155.xml"/><Relationship Id="rId14" Type="http://schemas.openxmlformats.org/officeDocument/2006/relationships/image" Target="../media/image8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4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161.xml"/><Relationship Id="rId7" Type="http://schemas.openxmlformats.org/officeDocument/2006/relationships/image" Target="../media/image5.emf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oleObject" Target="../embeddings/oleObject11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6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69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7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78.xml"/><Relationship Id="rId4" Type="http://schemas.openxmlformats.org/officeDocument/2006/relationships/tags" Target="../tags/tag17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181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5" Type="http://schemas.openxmlformats.org/officeDocument/2006/relationships/tags" Target="../tags/tag183.xml"/><Relationship Id="rId4" Type="http://schemas.openxmlformats.org/officeDocument/2006/relationships/tags" Target="../tags/tag182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4.xml"/><Relationship Id="rId3" Type="http://schemas.openxmlformats.org/officeDocument/2006/relationships/tags" Target="../tags/tag187.xml"/><Relationship Id="rId7" Type="http://schemas.openxmlformats.org/officeDocument/2006/relationships/tags" Target="../tags/tag191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9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99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tags" Target="../tags/tag205.xml"/><Relationship Id="rId5" Type="http://schemas.openxmlformats.org/officeDocument/2006/relationships/tags" Target="../tags/tag204.xml"/><Relationship Id="rId4" Type="http://schemas.openxmlformats.org/officeDocument/2006/relationships/tags" Target="../tags/tag20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07.xml"/><Relationship Id="rId1" Type="http://schemas.openxmlformats.org/officeDocument/2006/relationships/tags" Target="../tags/tag20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tags" Target="../tags/tag210.xml"/><Relationship Id="rId7" Type="http://schemas.openxmlformats.org/officeDocument/2006/relationships/image" Target="../media/image5.emf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oleObject" Target="../embeddings/oleObject13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1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214.xml"/><Relationship Id="rId7" Type="http://schemas.openxmlformats.org/officeDocument/2006/relationships/image" Target="../media/image5.emf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oleObject" Target="../embeddings/oleObject14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1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tags" Target="../tags/tag218.xml"/><Relationship Id="rId7" Type="http://schemas.openxmlformats.org/officeDocument/2006/relationships/image" Target="../media/image5.emf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oleObject" Target="../embeddings/oleObject13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19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tags" Target="../tags/tag222.xml"/><Relationship Id="rId7" Type="http://schemas.openxmlformats.org/officeDocument/2006/relationships/image" Target="../media/image5.emf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oleObject" Target="../embeddings/oleObject13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2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226.xml"/><Relationship Id="rId7" Type="http://schemas.openxmlformats.org/officeDocument/2006/relationships/image" Target="../media/image5.emf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oleObject" Target="../embeddings/oleObject13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2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tags" Target="../tags/tag230.xml"/><Relationship Id="rId7" Type="http://schemas.openxmlformats.org/officeDocument/2006/relationships/image" Target="../media/image5.emf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6" Type="http://schemas.openxmlformats.org/officeDocument/2006/relationships/oleObject" Target="../embeddings/oleObject15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3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tags" Target="../tags/tag234.xml"/><Relationship Id="rId7" Type="http://schemas.openxmlformats.org/officeDocument/2006/relationships/image" Target="../media/image5.emf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6" Type="http://schemas.openxmlformats.org/officeDocument/2006/relationships/oleObject" Target="../embeddings/oleObject15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3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tags" Target="../tags/tag238.xml"/><Relationship Id="rId7" Type="http://schemas.openxmlformats.org/officeDocument/2006/relationships/image" Target="../media/image5.emf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6" Type="http://schemas.openxmlformats.org/officeDocument/2006/relationships/oleObject" Target="../embeddings/oleObject15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39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tags" Target="../tags/tag242.xml"/><Relationship Id="rId7" Type="http://schemas.openxmlformats.org/officeDocument/2006/relationships/image" Target="../media/image5.emf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oleObject" Target="../embeddings/oleObject15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4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246.xml"/><Relationship Id="rId7" Type="http://schemas.openxmlformats.org/officeDocument/2006/relationships/image" Target="../media/image5.emf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6" Type="http://schemas.openxmlformats.org/officeDocument/2006/relationships/oleObject" Target="../embeddings/oleObject15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4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4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tags" Target="../tags/tag253.xml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4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tags" Target="../tags/tag256.xml"/><Relationship Id="rId2" Type="http://schemas.openxmlformats.org/officeDocument/2006/relationships/tags" Target="../tags/tag255.xml"/><Relationship Id="rId1" Type="http://schemas.openxmlformats.org/officeDocument/2006/relationships/tags" Target="../tags/tag254.xml"/><Relationship Id="rId4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4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tags" Target="../tags/tag262.xml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4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tags" Target="../tags/tag270.xml"/><Relationship Id="rId13" Type="http://schemas.openxmlformats.org/officeDocument/2006/relationships/image" Target="../media/image7.jpeg"/><Relationship Id="rId3" Type="http://schemas.openxmlformats.org/officeDocument/2006/relationships/tags" Target="../tags/tag265.xml"/><Relationship Id="rId7" Type="http://schemas.openxmlformats.org/officeDocument/2006/relationships/tags" Target="../tags/tag269.xml"/><Relationship Id="rId12" Type="http://schemas.openxmlformats.org/officeDocument/2006/relationships/image" Target="../media/image5.emf"/><Relationship Id="rId2" Type="http://schemas.openxmlformats.org/officeDocument/2006/relationships/tags" Target="../tags/tag264.xml"/><Relationship Id="rId16" Type="http://schemas.openxmlformats.org/officeDocument/2006/relationships/image" Target="../media/image8.png"/><Relationship Id="rId1" Type="http://schemas.openxmlformats.org/officeDocument/2006/relationships/tags" Target="../tags/tag263.xml"/><Relationship Id="rId6" Type="http://schemas.openxmlformats.org/officeDocument/2006/relationships/tags" Target="../tags/tag268.xml"/><Relationship Id="rId11" Type="http://schemas.openxmlformats.org/officeDocument/2006/relationships/oleObject" Target="../embeddings/oleObject8.bin"/><Relationship Id="rId5" Type="http://schemas.openxmlformats.org/officeDocument/2006/relationships/tags" Target="../tags/tag267.xml"/><Relationship Id="rId15" Type="http://schemas.openxmlformats.org/officeDocument/2006/relationships/image" Target="../media/image10.png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266.xml"/><Relationship Id="rId9" Type="http://schemas.openxmlformats.org/officeDocument/2006/relationships/tags" Target="../tags/tag271.xml"/><Relationship Id="rId14" Type="http://schemas.openxmlformats.org/officeDocument/2006/relationships/image" Target="../media/image9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tags" Target="../tags/tag274.xml"/><Relationship Id="rId2" Type="http://schemas.openxmlformats.org/officeDocument/2006/relationships/tags" Target="../tags/tag273.xml"/><Relationship Id="rId1" Type="http://schemas.openxmlformats.org/officeDocument/2006/relationships/tags" Target="../tags/tag272.xml"/><Relationship Id="rId4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005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6">
          <p15:clr>
            <a:srgbClr val="CCCCCC"/>
          </p15:clr>
        </p15:guide>
        <p15:guide id="2" pos="7328">
          <p15:clr>
            <a:srgbClr val="CCCCCC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8" name="Subtítulo 2"/>
          <p:cNvSpPr>
            <a:spLocks noGrp="1"/>
          </p:cNvSpPr>
          <p:nvPr>
            <p:ph type="subTitle" idx="12"/>
          </p:nvPr>
        </p:nvSpPr>
        <p:spPr>
          <a:xfrm>
            <a:off x="482601" y="731169"/>
            <a:ext cx="6400800" cy="301765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11" name="Marcador de texto 3"/>
          <p:cNvSpPr>
            <a:spLocks noGrp="1"/>
          </p:cNvSpPr>
          <p:nvPr>
            <p:ph type="body" sz="half" idx="2"/>
          </p:nvPr>
        </p:nvSpPr>
        <p:spPr>
          <a:xfrm>
            <a:off x="5132919" y="3393594"/>
            <a:ext cx="3310469" cy="379747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16" name="Marcador de texto 3"/>
          <p:cNvSpPr>
            <a:spLocks noGrp="1"/>
          </p:cNvSpPr>
          <p:nvPr>
            <p:ph type="body" sz="half" idx="13"/>
          </p:nvPr>
        </p:nvSpPr>
        <p:spPr>
          <a:xfrm>
            <a:off x="5146815" y="3604004"/>
            <a:ext cx="3512029" cy="405018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cxnSp>
        <p:nvCxnSpPr>
          <p:cNvPr id="39" name="Conector recto 38"/>
          <p:cNvCxnSpPr/>
          <p:nvPr userDrawn="1"/>
        </p:nvCxnSpPr>
        <p:spPr>
          <a:xfrm>
            <a:off x="4627030" y="1678054"/>
            <a:ext cx="0" cy="1833718"/>
          </a:xfrm>
          <a:prstGeom prst="line">
            <a:avLst/>
          </a:prstGeom>
          <a:ln w="952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/>
          <p:cNvCxnSpPr/>
          <p:nvPr userDrawn="1"/>
        </p:nvCxnSpPr>
        <p:spPr>
          <a:xfrm>
            <a:off x="5262580" y="4260498"/>
            <a:ext cx="1039627" cy="1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Marcador de texto 3"/>
          <p:cNvSpPr>
            <a:spLocks noGrp="1"/>
          </p:cNvSpPr>
          <p:nvPr>
            <p:ph type="body" sz="half" idx="14" hasCustomPrompt="1"/>
          </p:nvPr>
        </p:nvSpPr>
        <p:spPr>
          <a:xfrm>
            <a:off x="5169443" y="4269348"/>
            <a:ext cx="3068624" cy="218751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* Haga clic para modificar el estilo de texto para asterisco</a:t>
            </a:r>
          </a:p>
        </p:txBody>
      </p:sp>
      <p:sp>
        <p:nvSpPr>
          <p:cNvPr id="51" name="Marcador de contenido 50"/>
          <p:cNvSpPr>
            <a:spLocks noGrp="1"/>
          </p:cNvSpPr>
          <p:nvPr>
            <p:ph sz="quarter" idx="15" hasCustomPrompt="1"/>
          </p:nvPr>
        </p:nvSpPr>
        <p:spPr>
          <a:xfrm>
            <a:off x="618064" y="3178471"/>
            <a:ext cx="2778125" cy="262467"/>
          </a:xfrm>
        </p:spPr>
        <p:txBody>
          <a:bodyPr/>
          <a:lstStyle>
            <a:lvl1pPr marL="0" indent="0">
              <a:buNone/>
              <a:defRPr sz="1600" b="1" i="0">
                <a:solidFill>
                  <a:schemeClr val="accent1"/>
                </a:solidFill>
              </a:defRPr>
            </a:lvl1pPr>
          </a:lstStyle>
          <a:p>
            <a:r>
              <a:rPr lang="es-ES_tradnl" sz="1200" b="1">
                <a:solidFill>
                  <a:schemeClr val="accent1"/>
                </a:solidFill>
              </a:rPr>
              <a:t>CLIC PARA EDITAR TEXTO</a:t>
            </a:r>
            <a:endParaRPr lang="es-ES" sz="1200" b="1">
              <a:solidFill>
                <a:schemeClr val="accent1"/>
              </a:solidFill>
            </a:endParaRPr>
          </a:p>
        </p:txBody>
      </p:sp>
      <p:sp>
        <p:nvSpPr>
          <p:cNvPr id="53" name="Marcador de contenido 50"/>
          <p:cNvSpPr>
            <a:spLocks noGrp="1"/>
          </p:cNvSpPr>
          <p:nvPr>
            <p:ph sz="quarter" idx="16" hasCustomPrompt="1"/>
          </p:nvPr>
        </p:nvSpPr>
        <p:spPr>
          <a:xfrm>
            <a:off x="5145619" y="3160836"/>
            <a:ext cx="2778125" cy="262467"/>
          </a:xfrm>
        </p:spPr>
        <p:txBody>
          <a:bodyPr/>
          <a:lstStyle>
            <a:lvl1pPr marL="0" indent="0">
              <a:buNone/>
              <a:defRPr sz="1600" b="1" i="0">
                <a:solidFill>
                  <a:schemeClr val="accent1"/>
                </a:solidFill>
              </a:defRPr>
            </a:lvl1pPr>
          </a:lstStyle>
          <a:p>
            <a:r>
              <a:rPr lang="es-ES_tradnl" sz="1200" b="1">
                <a:solidFill>
                  <a:schemeClr val="accent1"/>
                </a:solidFill>
              </a:rPr>
              <a:t>CLIC PARA EDITAR TEXTO</a:t>
            </a:r>
            <a:endParaRPr lang="es-ES" sz="1200" b="1">
              <a:solidFill>
                <a:schemeClr val="accent1"/>
              </a:solidFill>
            </a:endParaRPr>
          </a:p>
        </p:txBody>
      </p:sp>
      <p:sp>
        <p:nvSpPr>
          <p:cNvPr id="24" name="Marcador de texto 3"/>
          <p:cNvSpPr>
            <a:spLocks noGrp="1"/>
          </p:cNvSpPr>
          <p:nvPr>
            <p:ph type="body" sz="half" idx="17" hasCustomPrompt="1"/>
          </p:nvPr>
        </p:nvSpPr>
        <p:spPr>
          <a:xfrm>
            <a:off x="618064" y="3393594"/>
            <a:ext cx="3310469" cy="379747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subtítulo del patrón</a:t>
            </a:r>
          </a:p>
        </p:txBody>
      </p:sp>
      <p:sp>
        <p:nvSpPr>
          <p:cNvPr id="25" name="Marcador de texto 3"/>
          <p:cNvSpPr>
            <a:spLocks noGrp="1"/>
          </p:cNvSpPr>
          <p:nvPr>
            <p:ph type="body" sz="half" idx="18" hasCustomPrompt="1"/>
          </p:nvPr>
        </p:nvSpPr>
        <p:spPr>
          <a:xfrm>
            <a:off x="770464" y="3545994"/>
            <a:ext cx="3310469" cy="379747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8261537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09623711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2 Rectángulo" hidden="1"/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0" cy="11906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s-CL" sz="2550" b="1" i="0" baseline="0">
              <a:solidFill>
                <a:prstClr val="white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855053"/>
            <a:ext cx="648072" cy="27384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fld id="{BFD2B46F-F271-4E54-AC6D-D37391FA1339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1655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020EFD57-FB3F-EE66-24F2-6BF62D65E3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39" y="0"/>
            <a:ext cx="9145538" cy="5143500"/>
          </a:xfrm>
          <a:prstGeom prst="rect">
            <a:avLst/>
          </a:prstGeom>
        </p:spPr>
      </p:pic>
      <p:sp>
        <p:nvSpPr>
          <p:cNvPr id="15" name="Paralelogramo 14">
            <a:extLst>
              <a:ext uri="{FF2B5EF4-FFF2-40B4-BE49-F238E27FC236}">
                <a16:creationId xmlns:a16="http://schemas.microsoft.com/office/drawing/2014/main" id="{3145B93B-6EF1-4C3C-DFD6-41A8BD9B2F3E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-450557" y="3003798"/>
            <a:ext cx="5670630" cy="1620180"/>
          </a:xfrm>
          <a:prstGeom prst="parallelogram">
            <a:avLst>
              <a:gd name="adj" fmla="val 22567"/>
            </a:avLst>
          </a:prstGeom>
          <a:solidFill>
            <a:srgbClr val="000000">
              <a:alpha val="6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b="0" i="0" noProof="0" dirty="0">
              <a:latin typeface="Calibri" panose="020F0502020204030204" pitchFamily="34" charset="0"/>
            </a:endParaRPr>
          </a:p>
        </p:txBody>
      </p:sp>
      <p:graphicFrame>
        <p:nvGraphicFramePr>
          <p:cNvPr id="8" name="Objeto 7" hidden="1">
            <a:extLst>
              <a:ext uri="{FF2B5EF4-FFF2-40B4-BE49-F238E27FC236}">
                <a16:creationId xmlns:a16="http://schemas.microsoft.com/office/drawing/2014/main" id="{AD4B070A-26BC-2947-B0F8-A4647835514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9269672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" imgW="395" imgH="394" progId="TCLayout.ActiveDocument.1">
                  <p:embed/>
                </p:oleObj>
              </mc:Choice>
              <mc:Fallback>
                <p:oleObj name="Diapositiva de think-cell" r:id="rId8" imgW="395" imgH="394" progId="TCLayout.ActiveDocument.1">
                  <p:embed/>
                  <p:pic>
                    <p:nvPicPr>
                      <p:cNvPr id="8" name="Objeto 7" hidden="1">
                        <a:extLst>
                          <a:ext uri="{FF2B5EF4-FFF2-40B4-BE49-F238E27FC236}">
                            <a16:creationId xmlns:a16="http://schemas.microsoft.com/office/drawing/2014/main" id="{AD4B070A-26BC-2947-B0F8-A464783551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23F659C9-9794-41C2-B9E5-B96684D71689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14" y="0"/>
            <a:ext cx="873752" cy="1113588"/>
          </a:xfrm>
          <a:prstGeom prst="rect">
            <a:avLst/>
          </a:prstGeom>
        </p:spPr>
      </p:pic>
      <p:sp>
        <p:nvSpPr>
          <p:cNvPr id="13" name="1 Título">
            <a:extLst>
              <a:ext uri="{FF2B5EF4-FFF2-40B4-BE49-F238E27FC236}">
                <a16:creationId xmlns:a16="http://schemas.microsoft.com/office/drawing/2014/main" id="{7A507649-472E-4829-A940-A4CCA45FFF21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305526" y="3057804"/>
            <a:ext cx="4698522" cy="810090"/>
          </a:xfrm>
        </p:spPr>
        <p:txBody>
          <a:bodyPr vert="horz" anchor="b"/>
          <a:lstStyle>
            <a:lvl1pPr algn="l">
              <a:defRPr sz="2400" b="0" cap="none" baseline="0">
                <a:solidFill>
                  <a:schemeClr val="bg1"/>
                </a:solidFill>
              </a:defRPr>
            </a:lvl1pPr>
          </a:lstStyle>
          <a:p>
            <a:r>
              <a:rPr lang="es-ES" noProof="0" dirty="0"/>
              <a:t>Haga clic para modificar el estilo de título del patrón</a:t>
            </a:r>
            <a:endParaRPr lang="es-CL" noProof="0" dirty="0"/>
          </a:p>
        </p:txBody>
      </p:sp>
      <p:sp>
        <p:nvSpPr>
          <p:cNvPr id="14" name="2 Marcador de texto">
            <a:extLst>
              <a:ext uri="{FF2B5EF4-FFF2-40B4-BE49-F238E27FC236}">
                <a16:creationId xmlns:a16="http://schemas.microsoft.com/office/drawing/2014/main" id="{D5EEE50A-7978-43ED-B973-E113986F7CE3}"/>
              </a:ext>
            </a:extLst>
          </p:cNvPr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305526" y="3867894"/>
            <a:ext cx="4698523" cy="702078"/>
          </a:xfrm>
        </p:spPr>
        <p:txBody>
          <a:bodyPr anchor="t"/>
          <a:lstStyle>
            <a:lvl1pPr marL="0" indent="0">
              <a:spcBef>
                <a:spcPts val="450"/>
              </a:spcBef>
              <a:spcAft>
                <a:spcPts val="0"/>
              </a:spcAft>
              <a:buNone/>
              <a:defRPr sz="1500">
                <a:solidFill>
                  <a:schemeClr val="bg1">
                    <a:alpha val="8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noProof="0" dirty="0"/>
              <a:t>Haga clic para modificar los estilos de texto del patrón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AC1BE890-2EEB-F6E1-516F-0508FC4DE94B}"/>
              </a:ext>
            </a:extLst>
          </p:cNvPr>
          <p:cNvSpPr/>
          <p:nvPr userDrawn="1"/>
        </p:nvSpPr>
        <p:spPr>
          <a:xfrm>
            <a:off x="6591653" y="4511680"/>
            <a:ext cx="378042" cy="3780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b="0" i="0" noProof="0" dirty="0">
              <a:latin typeface="Calibri" panose="020F050202020403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6446EC4-2D93-3598-6AE8-4ADD8026837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222" y="4407955"/>
            <a:ext cx="432000" cy="502820"/>
          </a:xfrm>
          <a:prstGeom prst="rect">
            <a:avLst/>
          </a:prstGeom>
          <a:effectLst>
            <a:glow rad="76200">
              <a:schemeClr val="bg1">
                <a:alpha val="20000"/>
              </a:schemeClr>
            </a:glow>
          </a:effectLst>
        </p:spPr>
      </p:pic>
      <p:sp>
        <p:nvSpPr>
          <p:cNvPr id="11" name="4 Marcador de pie de página">
            <a:extLst>
              <a:ext uri="{FF2B5EF4-FFF2-40B4-BE49-F238E27FC236}">
                <a16:creationId xmlns:a16="http://schemas.microsoft.com/office/drawing/2014/main" id="{2787E3AD-2A4D-7952-C5DB-F3BC510CA7F9}"/>
              </a:ext>
            </a:extLst>
          </p:cNvPr>
          <p:cNvSpPr txBox="1">
            <a:spLocks/>
          </p:cNvSpPr>
          <p:nvPr userDrawn="1"/>
        </p:nvSpPr>
        <p:spPr>
          <a:xfrm>
            <a:off x="7002270" y="4515966"/>
            <a:ext cx="1890210" cy="378042"/>
          </a:xfrm>
          <a:prstGeom prst="rect">
            <a:avLst/>
          </a:prstGeom>
          <a:ln>
            <a:noFill/>
          </a:ln>
        </p:spPr>
        <p:txBody>
          <a:bodyPr wrap="none" lIns="81000" tIns="27000" rIns="81000" bIns="27000" anchor="ctr"/>
          <a:lstStyle>
            <a:defPPr>
              <a:defRPr lang="es-CL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50000"/>
                      <a:alpha val="60000"/>
                    </a:schemeClr>
                  </a:glow>
                </a:effectLst>
                <a:uLnTx/>
                <a:uFillTx/>
                <a:latin typeface="Calibri" panose="020F0502020204030204" pitchFamily="34" charset="0"/>
              </a:rPr>
              <a:t>Información Acceso General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50000"/>
                      <a:alpha val="60000"/>
                    </a:schemeClr>
                  </a:glow>
                </a:effectLst>
                <a:uLnTx/>
                <a:uFillTx/>
                <a:latin typeface="Calibri" panose="020F0502020204030204" pitchFamily="34" charset="0"/>
              </a:rPr>
              <a:t>Public Information</a:t>
            </a:r>
          </a:p>
        </p:txBody>
      </p:sp>
    </p:spTree>
    <p:extLst>
      <p:ext uri="{BB962C8B-B14F-4D97-AF65-F5344CB8AC3E}">
        <p14:creationId xmlns:p14="http://schemas.microsoft.com/office/powerpoint/2010/main" val="2743926531"/>
      </p:ext>
    </p:extLst>
  </p:cSld>
  <p:clrMapOvr>
    <a:masterClrMapping/>
  </p:clrMapOvr>
  <p:transition/>
  <p:hf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7514" y="33468"/>
            <a:ext cx="8748972" cy="594066"/>
          </a:xfrm>
        </p:spPr>
        <p:txBody>
          <a:bodyPr/>
          <a:lstStyle>
            <a:lvl1pPr>
              <a:defRPr lang="es-CL"/>
            </a:lvl1pPr>
          </a:lstStyle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197514" y="1113588"/>
            <a:ext cx="8748972" cy="3726414"/>
          </a:xfrm>
        </p:spPr>
        <p:txBody>
          <a:bodyPr/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 dirty="0"/>
              <a:t>Haga clic para agregar texto</a:t>
            </a:r>
          </a:p>
          <a:p>
            <a:pPr lvl="1"/>
            <a:r>
              <a:rPr lang="es-CL" noProof="0" dirty="0"/>
              <a:t>Segundo nivel</a:t>
            </a:r>
          </a:p>
          <a:p>
            <a:pPr lvl="2"/>
            <a:r>
              <a:rPr lang="es-CL" noProof="0" dirty="0"/>
              <a:t>Tercer nivel</a:t>
            </a:r>
          </a:p>
          <a:p>
            <a:pPr lvl="3"/>
            <a:r>
              <a:rPr lang="es-CL" noProof="0" dirty="0"/>
              <a:t>Cuarto nivel</a:t>
            </a:r>
          </a:p>
          <a:p>
            <a:pPr lvl="4"/>
            <a:r>
              <a:rPr lang="es-CL" noProof="0" dirty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spcBef>
                <a:spcPts val="450"/>
              </a:spcBef>
              <a:buNone/>
              <a:defRPr lang="es-ES" sz="1500" b="0" i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 noProof="0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28471404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A05E6098-7112-A8C0-9BE2-90E6EA07B9A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61108630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395" imgH="394" progId="TCLayout.ActiveDocument.1">
                  <p:embed/>
                </p:oleObj>
              </mc:Choice>
              <mc:Fallback>
                <p:oleObj name="Diapositiva de think-cell" r:id="rId6" imgW="395" imgH="394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A05E6098-7112-A8C0-9BE2-90E6EA07B9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7514" y="141480"/>
            <a:ext cx="2322258" cy="1566174"/>
          </a:xfrm>
        </p:spPr>
        <p:txBody>
          <a:bodyPr vert="horz"/>
          <a:lstStyle>
            <a:lvl1pPr>
              <a:defRPr lang="es-CL" sz="3600" b="0" cap="all" baseline="0" noProof="0"/>
            </a:lvl1pPr>
          </a:lstStyle>
          <a:p>
            <a:r>
              <a:rPr lang="es-CL" noProof="0" dirty="0"/>
              <a:t>Agenda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3383868" y="1275606"/>
            <a:ext cx="5562618" cy="3564396"/>
          </a:xfrm>
        </p:spPr>
        <p:txBody>
          <a:bodyPr/>
          <a:lstStyle>
            <a:lvl1pPr marL="338138" indent="-338138">
              <a:spcBef>
                <a:spcPts val="1350"/>
              </a:spcBef>
              <a:spcAft>
                <a:spcPts val="0"/>
              </a:spcAft>
              <a:buFont typeface="+mj-lt"/>
              <a:buAutoNum type="arabicPeriod"/>
              <a:tabLst>
                <a:tab pos="3500438" algn="l"/>
                <a:tab pos="4305300" algn="l"/>
              </a:tabLst>
              <a:defRPr lang="es-ES" sz="1800" smtClean="0">
                <a:solidFill>
                  <a:schemeClr val="bg1"/>
                </a:solidFill>
              </a:defRPr>
            </a:lvl1pPr>
            <a:lvl2pPr marL="671513" indent="-333375">
              <a:spcBef>
                <a:spcPts val="1350"/>
              </a:spcBef>
              <a:spcAft>
                <a:spcPts val="0"/>
              </a:spcAft>
              <a:buFont typeface="+mj-lt"/>
              <a:buAutoNum type="arabicPeriod"/>
              <a:defRPr lang="es-ES" sz="1500" smtClean="0">
                <a:solidFill>
                  <a:schemeClr val="bg1"/>
                </a:solidFill>
              </a:defRPr>
            </a:lvl2pPr>
            <a:lvl3pPr marL="942975" indent="-271463">
              <a:spcBef>
                <a:spcPts val="1350"/>
              </a:spcBef>
              <a:spcAft>
                <a:spcPts val="0"/>
              </a:spcAft>
              <a:buFont typeface="+mj-lt"/>
              <a:buAutoNum type="arabicPeriod"/>
              <a:defRPr lang="es-ES" sz="1350" smtClean="0">
                <a:solidFill>
                  <a:schemeClr val="bg1"/>
                </a:solidFill>
              </a:defRPr>
            </a:lvl3pPr>
            <a:lvl4pPr marL="942975" indent="266700">
              <a:spcBef>
                <a:spcPts val="1350"/>
              </a:spcBef>
              <a:spcAft>
                <a:spcPts val="0"/>
              </a:spcAft>
              <a:buFont typeface="+mj-lt"/>
              <a:buAutoNum type="arabicPeriod"/>
              <a:defRPr lang="es-ES" sz="1200" smtClean="0">
                <a:solidFill>
                  <a:schemeClr val="bg1"/>
                </a:solidFill>
              </a:defRPr>
            </a:lvl4pPr>
            <a:lvl5pPr marL="1481138" indent="-271463">
              <a:spcBef>
                <a:spcPts val="1350"/>
              </a:spcBef>
              <a:spcAft>
                <a:spcPts val="0"/>
              </a:spcAft>
              <a:buFont typeface="+mj-lt"/>
              <a:buAutoNum type="arabicPeriod"/>
              <a:defRPr lang="es-CL"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s-CL" noProof="0" dirty="0"/>
              <a:t>Haga clic para agregar un tema a la agenda</a:t>
            </a:r>
          </a:p>
          <a:p>
            <a:pPr lvl="1"/>
            <a:r>
              <a:rPr lang="es-CL" noProof="0" dirty="0"/>
              <a:t>Segundo nivel</a:t>
            </a:r>
          </a:p>
          <a:p>
            <a:pPr lvl="2"/>
            <a:r>
              <a:rPr lang="es-CL" noProof="0" dirty="0"/>
              <a:t>Tercer nivel</a:t>
            </a:r>
          </a:p>
          <a:p>
            <a:pPr lvl="3"/>
            <a:r>
              <a:rPr lang="es-CL" noProof="0" dirty="0"/>
              <a:t>Cuarto nivel</a:t>
            </a:r>
          </a:p>
          <a:p>
            <a:pPr lvl="4"/>
            <a:r>
              <a:rPr lang="es-CL" noProof="0" dirty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7514" y="1815666"/>
            <a:ext cx="2322258" cy="810090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spcBef>
                <a:spcPts val="450"/>
              </a:spcBef>
              <a:buNone/>
              <a:defRPr lang="es-CL" noProof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CL" noProof="0"/>
              <a:t>Haga clic para agregar el 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253312100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 de sec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E3D9697E-23DF-CB45-343B-D6299062BE6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54565190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" imgW="395" imgH="394" progId="TCLayout.ActiveDocument.1">
                  <p:embed/>
                </p:oleObj>
              </mc:Choice>
              <mc:Fallback>
                <p:oleObj name="Diapositiva de think-cell" r:id="rId5" imgW="395" imgH="394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E3D9697E-23DF-CB45-343B-D6299062BE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75556" y="3327834"/>
            <a:ext cx="7992890" cy="1026114"/>
          </a:xfrm>
        </p:spPr>
        <p:txBody>
          <a:bodyPr vert="horz" anchor="t"/>
          <a:lstStyle>
            <a:lvl1pPr algn="ctr">
              <a:defRPr lang="es-CL" sz="2700" noProof="0" dirty="0"/>
            </a:lvl1pPr>
          </a:lstStyle>
          <a:p>
            <a:r>
              <a:rPr lang="es-ES" noProof="0" dirty="0"/>
              <a:t>Haga clic para modificar el estilo de título del patrón</a:t>
            </a:r>
            <a:endParaRPr lang="es-CL" noProof="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575556" y="2193708"/>
            <a:ext cx="7992890" cy="1026114"/>
          </a:xfrm>
        </p:spPr>
        <p:txBody>
          <a:bodyPr anchor="b"/>
          <a:lstStyle>
            <a:lvl1pPr marL="0" indent="0" algn="ctr">
              <a:spcBef>
                <a:spcPts val="450"/>
              </a:spcBef>
              <a:buNone/>
              <a:defRPr sz="18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noProof="0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09520063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7514" y="33469"/>
            <a:ext cx="8748972" cy="594066"/>
          </a:xfrm>
        </p:spPr>
        <p:txBody>
          <a:bodyPr/>
          <a:lstStyle/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197514" y="1113588"/>
            <a:ext cx="4266474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4680012" y="1113588"/>
            <a:ext cx="4266474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None/>
              <a:defRPr lang="es-ES" sz="1500" b="0" i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 noProof="0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53449333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 (dominan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7514" y="33469"/>
            <a:ext cx="8748972" cy="594066"/>
          </a:xfrm>
        </p:spPr>
        <p:txBody>
          <a:bodyPr/>
          <a:lstStyle/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197514" y="1113588"/>
            <a:ext cx="594066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354198" y="1113588"/>
            <a:ext cx="2592288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None/>
              <a:defRPr lang="es-ES" sz="1500" b="0" i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 noProof="0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29567814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7514" y="33469"/>
            <a:ext cx="8748972" cy="594066"/>
          </a:xfrm>
        </p:spPr>
        <p:txBody>
          <a:bodyPr/>
          <a:lstStyle/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197514" y="1113588"/>
            <a:ext cx="2700000" cy="3726414"/>
          </a:xfrm>
        </p:spPr>
        <p:txBody>
          <a:bodyPr vert="horz" lIns="91440" tIns="36000" rIns="91440" bIns="36000" rtlCol="0">
            <a:noAutofit/>
          </a:bodyPr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3222150" y="1113588"/>
            <a:ext cx="2700000" cy="3726414"/>
          </a:xfrm>
        </p:spPr>
        <p:txBody>
          <a:bodyPr vert="horz" lIns="91440" tIns="36000" rIns="91440" bIns="36000" rtlCol="0">
            <a:noAutofit/>
          </a:bodyPr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None/>
              <a:defRPr lang="es-ES" sz="1500" b="0" i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 noProof="0" dirty="0"/>
              <a:t>Haga clic para modificar los estilos de texto del patrón</a:t>
            </a:r>
          </a:p>
        </p:txBody>
      </p:sp>
      <p:sp>
        <p:nvSpPr>
          <p:cNvPr id="6" name="3 Marcador de contenido">
            <a:extLst>
              <a:ext uri="{FF2B5EF4-FFF2-40B4-BE49-F238E27FC236}">
                <a16:creationId xmlns:a16="http://schemas.microsoft.com/office/drawing/2014/main" id="{221D5876-966F-4027-ADBC-135F65AD54FB}"/>
              </a:ext>
            </a:extLst>
          </p:cNvPr>
          <p:cNvSpPr>
            <a:spLocks noGrp="1"/>
          </p:cNvSpPr>
          <p:nvPr>
            <p:ph sz="half" idx="11" hasCustomPrompt="1"/>
            <p:custDataLst>
              <p:tags r:id="rId5"/>
            </p:custDataLst>
          </p:nvPr>
        </p:nvSpPr>
        <p:spPr>
          <a:xfrm>
            <a:off x="6246486" y="1113588"/>
            <a:ext cx="2700000" cy="3726414"/>
          </a:xfrm>
        </p:spPr>
        <p:txBody>
          <a:bodyPr vert="horz" lIns="91440" tIns="36000" rIns="91440" bIns="36000" rtlCol="0">
            <a:noAutofit/>
          </a:bodyPr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72184086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atro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7514" y="33469"/>
            <a:ext cx="8748972" cy="594066"/>
          </a:xfrm>
        </p:spPr>
        <p:txBody>
          <a:bodyPr/>
          <a:lstStyle/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197514" y="1113588"/>
            <a:ext cx="210600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500" smtClean="0"/>
            </a:lvl1pPr>
            <a:lvl2pPr>
              <a:defRPr lang="es-ES" sz="1350" smtClean="0"/>
            </a:lvl2pPr>
            <a:lvl3pPr>
              <a:defRPr lang="es-ES" sz="1200" smtClean="0"/>
            </a:lvl3pPr>
            <a:lvl4pPr>
              <a:defRPr lang="es-ES" sz="1050" smtClean="0"/>
            </a:lvl4pPr>
            <a:lvl5pPr>
              <a:defRPr lang="es-CL" sz="105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2411760" y="1113588"/>
            <a:ext cx="210600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500" smtClean="0"/>
            </a:lvl1pPr>
            <a:lvl2pPr>
              <a:defRPr lang="es-ES" sz="1350" smtClean="0"/>
            </a:lvl2pPr>
            <a:lvl3pPr>
              <a:defRPr lang="es-ES" sz="1200" smtClean="0"/>
            </a:lvl3pPr>
            <a:lvl4pPr>
              <a:defRPr lang="es-ES" sz="1050" smtClean="0"/>
            </a:lvl4pPr>
            <a:lvl5pPr>
              <a:defRPr lang="es-CL" sz="105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None/>
              <a:defRPr lang="es-ES" sz="1500" b="0" i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 noProof="0" dirty="0"/>
              <a:t>Haga clic para modificar los estilos de texto del patrón</a:t>
            </a:r>
          </a:p>
        </p:txBody>
      </p:sp>
      <p:sp>
        <p:nvSpPr>
          <p:cNvPr id="6" name="2 Marcador de contenido">
            <a:extLst>
              <a:ext uri="{FF2B5EF4-FFF2-40B4-BE49-F238E27FC236}">
                <a16:creationId xmlns:a16="http://schemas.microsoft.com/office/drawing/2014/main" id="{FAFD143C-E6FA-4B8F-BE63-B5A17846E9D4}"/>
              </a:ext>
            </a:extLst>
          </p:cNvPr>
          <p:cNvSpPr>
            <a:spLocks noGrp="1"/>
          </p:cNvSpPr>
          <p:nvPr>
            <p:ph sz="half" idx="11" hasCustomPrompt="1"/>
            <p:custDataLst>
              <p:tags r:id="rId5"/>
            </p:custDataLst>
          </p:nvPr>
        </p:nvSpPr>
        <p:spPr>
          <a:xfrm>
            <a:off x="4626006" y="1113588"/>
            <a:ext cx="210600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500" smtClean="0"/>
            </a:lvl1pPr>
            <a:lvl2pPr>
              <a:defRPr lang="es-ES" sz="1350" smtClean="0"/>
            </a:lvl2pPr>
            <a:lvl3pPr>
              <a:defRPr lang="es-ES" sz="1200" smtClean="0"/>
            </a:lvl3pPr>
            <a:lvl4pPr>
              <a:defRPr lang="es-ES" sz="1050" smtClean="0"/>
            </a:lvl4pPr>
            <a:lvl5pPr>
              <a:defRPr lang="es-CL" sz="105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7" name="3 Marcador de contenido">
            <a:extLst>
              <a:ext uri="{FF2B5EF4-FFF2-40B4-BE49-F238E27FC236}">
                <a16:creationId xmlns:a16="http://schemas.microsoft.com/office/drawing/2014/main" id="{D5E35F11-E222-4934-9556-4A440E4271F2}"/>
              </a:ext>
            </a:extLst>
          </p:cNvPr>
          <p:cNvSpPr>
            <a:spLocks noGrp="1"/>
          </p:cNvSpPr>
          <p:nvPr>
            <p:ph sz="half" idx="12" hasCustomPrompt="1"/>
            <p:custDataLst>
              <p:tags r:id="rId6"/>
            </p:custDataLst>
          </p:nvPr>
        </p:nvSpPr>
        <p:spPr>
          <a:xfrm>
            <a:off x="6840252" y="1113588"/>
            <a:ext cx="210600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500" smtClean="0"/>
            </a:lvl1pPr>
            <a:lvl2pPr>
              <a:defRPr lang="es-ES" sz="1350" smtClean="0"/>
            </a:lvl2pPr>
            <a:lvl3pPr>
              <a:defRPr lang="es-ES" sz="1200" smtClean="0"/>
            </a:lvl3pPr>
            <a:lvl4pPr>
              <a:defRPr lang="es-ES" sz="1050" smtClean="0"/>
            </a:lvl4pPr>
            <a:lvl5pPr>
              <a:defRPr lang="es-CL" sz="105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872295656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nco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7514" y="33469"/>
            <a:ext cx="8748972" cy="594066"/>
          </a:xfrm>
        </p:spPr>
        <p:txBody>
          <a:bodyPr/>
          <a:lstStyle/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197514" y="1113588"/>
            <a:ext cx="162000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350" smtClean="0"/>
            </a:lvl1pPr>
            <a:lvl2pPr>
              <a:defRPr lang="es-ES" sz="1200" smtClean="0"/>
            </a:lvl2pPr>
            <a:lvl3pPr>
              <a:defRPr lang="es-ES" sz="1050" smtClean="0"/>
            </a:lvl3pPr>
            <a:lvl4pPr>
              <a:defRPr lang="es-ES" sz="900" smtClean="0"/>
            </a:lvl4pPr>
            <a:lvl5pPr>
              <a:defRPr lang="es-CL" sz="90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1979712" y="1113588"/>
            <a:ext cx="162000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350" smtClean="0"/>
            </a:lvl1pPr>
            <a:lvl2pPr>
              <a:defRPr lang="es-ES" sz="1200" smtClean="0"/>
            </a:lvl2pPr>
            <a:lvl3pPr>
              <a:defRPr lang="es-ES" sz="1050" smtClean="0"/>
            </a:lvl3pPr>
            <a:lvl4pPr>
              <a:defRPr lang="es-ES" sz="900" smtClean="0"/>
            </a:lvl4pPr>
            <a:lvl5pPr>
              <a:defRPr lang="es-CL" sz="90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None/>
              <a:defRPr lang="es-ES" sz="1500" b="0" i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 noProof="0" dirty="0"/>
              <a:t>Haga clic para modificar los estilos de texto del patrón</a:t>
            </a:r>
          </a:p>
        </p:txBody>
      </p:sp>
      <p:sp>
        <p:nvSpPr>
          <p:cNvPr id="6" name="2 Marcador de contenido">
            <a:extLst>
              <a:ext uri="{FF2B5EF4-FFF2-40B4-BE49-F238E27FC236}">
                <a16:creationId xmlns:a16="http://schemas.microsoft.com/office/drawing/2014/main" id="{FAFD143C-E6FA-4B8F-BE63-B5A17846E9D4}"/>
              </a:ext>
            </a:extLst>
          </p:cNvPr>
          <p:cNvSpPr>
            <a:spLocks noGrp="1"/>
          </p:cNvSpPr>
          <p:nvPr>
            <p:ph sz="half" idx="11" hasCustomPrompt="1"/>
            <p:custDataLst>
              <p:tags r:id="rId5"/>
            </p:custDataLst>
          </p:nvPr>
        </p:nvSpPr>
        <p:spPr>
          <a:xfrm>
            <a:off x="3761910" y="1113588"/>
            <a:ext cx="162000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350" smtClean="0"/>
            </a:lvl1pPr>
            <a:lvl2pPr>
              <a:defRPr lang="es-ES" sz="1200" smtClean="0"/>
            </a:lvl2pPr>
            <a:lvl3pPr>
              <a:defRPr lang="es-ES" sz="1050" smtClean="0"/>
            </a:lvl3pPr>
            <a:lvl4pPr>
              <a:defRPr lang="es-ES" sz="900" smtClean="0"/>
            </a:lvl4pPr>
            <a:lvl5pPr>
              <a:defRPr lang="es-CL" sz="90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7" name="3 Marcador de contenido">
            <a:extLst>
              <a:ext uri="{FF2B5EF4-FFF2-40B4-BE49-F238E27FC236}">
                <a16:creationId xmlns:a16="http://schemas.microsoft.com/office/drawing/2014/main" id="{D5E35F11-E222-4934-9556-4A440E4271F2}"/>
              </a:ext>
            </a:extLst>
          </p:cNvPr>
          <p:cNvSpPr>
            <a:spLocks noGrp="1"/>
          </p:cNvSpPr>
          <p:nvPr>
            <p:ph sz="half" idx="12" hasCustomPrompt="1"/>
            <p:custDataLst>
              <p:tags r:id="rId6"/>
            </p:custDataLst>
          </p:nvPr>
        </p:nvSpPr>
        <p:spPr>
          <a:xfrm>
            <a:off x="5544108" y="1113588"/>
            <a:ext cx="162000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350" smtClean="0"/>
            </a:lvl1pPr>
            <a:lvl2pPr>
              <a:defRPr lang="es-ES" sz="1200" smtClean="0"/>
            </a:lvl2pPr>
            <a:lvl3pPr>
              <a:defRPr lang="es-ES" sz="1050" smtClean="0"/>
            </a:lvl3pPr>
            <a:lvl4pPr>
              <a:defRPr lang="es-ES" sz="900" smtClean="0"/>
            </a:lvl4pPr>
            <a:lvl5pPr>
              <a:defRPr lang="es-CL" sz="90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8" name="3 Marcador de contenido">
            <a:extLst>
              <a:ext uri="{FF2B5EF4-FFF2-40B4-BE49-F238E27FC236}">
                <a16:creationId xmlns:a16="http://schemas.microsoft.com/office/drawing/2014/main" id="{1DCDAF99-E5AD-4291-AD22-420E12696966}"/>
              </a:ext>
            </a:extLst>
          </p:cNvPr>
          <p:cNvSpPr>
            <a:spLocks noGrp="1"/>
          </p:cNvSpPr>
          <p:nvPr>
            <p:ph sz="half" idx="13" hasCustomPrompt="1"/>
            <p:custDataLst>
              <p:tags r:id="rId7"/>
            </p:custDataLst>
          </p:nvPr>
        </p:nvSpPr>
        <p:spPr>
          <a:xfrm>
            <a:off x="7326486" y="1113588"/>
            <a:ext cx="162000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350" smtClean="0"/>
            </a:lvl1pPr>
            <a:lvl2pPr>
              <a:defRPr lang="es-ES" sz="1200" smtClean="0"/>
            </a:lvl2pPr>
            <a:lvl3pPr>
              <a:defRPr lang="es-ES" sz="1050" smtClean="0"/>
            </a:lvl3pPr>
            <a:lvl4pPr>
              <a:defRPr lang="es-ES" sz="900" smtClean="0"/>
            </a:lvl4pPr>
            <a:lvl5pPr>
              <a:defRPr lang="es-CL" sz="90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1867125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94242"/>
            <a:ext cx="7772400" cy="911224"/>
          </a:xfrm>
        </p:spPr>
        <p:txBody>
          <a:bodyPr anchor="t">
            <a:normAutofit/>
          </a:bodyPr>
          <a:lstStyle>
            <a:lvl1pPr algn="ctr">
              <a:defRPr sz="26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46432"/>
            <a:ext cx="7772400" cy="1125140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>
                <a:solidFill>
                  <a:srgbClr val="66666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9" name="Marcador de tabla 8"/>
          <p:cNvSpPr>
            <a:spLocks noGrp="1"/>
          </p:cNvSpPr>
          <p:nvPr>
            <p:ph type="tbl" sz="quarter" idx="12"/>
          </p:nvPr>
        </p:nvSpPr>
        <p:spPr>
          <a:xfrm>
            <a:off x="722313" y="1405465"/>
            <a:ext cx="7772400" cy="3005667"/>
          </a:xfrm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562883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197514" y="3057804"/>
            <a:ext cx="8748972" cy="1782000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197514" y="1113588"/>
            <a:ext cx="8748972" cy="1782000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None/>
              <a:defRPr lang="es-ES" sz="1500" b="0" i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 noProof="0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41883202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 (horizontal dominan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 hasCustomPrompt="1"/>
            <p:custDataLst>
              <p:tags r:id="rId1"/>
            </p:custDataLst>
          </p:nvPr>
        </p:nvSpPr>
        <p:spPr>
          <a:xfrm>
            <a:off x="197514" y="1113588"/>
            <a:ext cx="8748972" cy="2592288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  <p:custDataLst>
              <p:tags r:id="rId2"/>
            </p:custDataLst>
          </p:nvPr>
        </p:nvSpPr>
        <p:spPr>
          <a:xfrm>
            <a:off x="197514" y="3813888"/>
            <a:ext cx="8748972" cy="10261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None/>
              <a:defRPr lang="es-ES" sz="1500" b="0" i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 noProof="0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56348900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7515" y="1113588"/>
            <a:ext cx="4266473" cy="324036"/>
          </a:xfrm>
        </p:spPr>
        <p:txBody>
          <a:bodyPr anchor="b"/>
          <a:lstStyle>
            <a:lvl1pPr marL="0" indent="0">
              <a:lnSpc>
                <a:spcPct val="80000"/>
              </a:lnSpc>
              <a:spcAft>
                <a:spcPct val="0"/>
              </a:spcAft>
              <a:buNone/>
              <a:defRPr sz="1800" b="0">
                <a:solidFill>
                  <a:schemeClr val="accent3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CL" noProof="0" dirty="0"/>
              <a:t>Haga clic para agregar encabezado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197514" y="1599642"/>
            <a:ext cx="4266474" cy="324036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CL" noProof="0" dirty="0"/>
              <a:t>Haga clic para agregar texto</a:t>
            </a:r>
          </a:p>
          <a:p>
            <a:pPr lvl="1"/>
            <a:r>
              <a:rPr lang="es-CL" noProof="0" dirty="0"/>
              <a:t>Segundo nivel</a:t>
            </a:r>
          </a:p>
          <a:p>
            <a:pPr lvl="2"/>
            <a:r>
              <a:rPr lang="es-CL" noProof="0" dirty="0"/>
              <a:t>Tercer nivel</a:t>
            </a:r>
          </a:p>
          <a:p>
            <a:pPr lvl="3"/>
            <a:r>
              <a:rPr lang="es-CL" noProof="0" dirty="0"/>
              <a:t>Cuarto nivel</a:t>
            </a:r>
          </a:p>
          <a:p>
            <a:pPr lvl="4"/>
            <a:r>
              <a:rPr lang="es-CL" noProof="0" dirty="0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4680012" y="1113588"/>
            <a:ext cx="4266474" cy="324036"/>
          </a:xfrm>
        </p:spPr>
        <p:txBody>
          <a:bodyPr anchor="b"/>
          <a:lstStyle>
            <a:lvl1pPr marL="0" indent="0">
              <a:lnSpc>
                <a:spcPct val="80000"/>
              </a:lnSpc>
              <a:spcAft>
                <a:spcPct val="0"/>
              </a:spcAft>
              <a:buNone/>
              <a:defRPr sz="1800" b="0">
                <a:solidFill>
                  <a:schemeClr val="accent3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CL" noProof="0"/>
              <a:t>Haga clic para agregar encabezado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  <p:custDataLst>
              <p:tags r:id="rId5"/>
            </p:custDataLst>
          </p:nvPr>
        </p:nvSpPr>
        <p:spPr>
          <a:xfrm>
            <a:off x="4680013" y="1599642"/>
            <a:ext cx="4266473" cy="324036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10" name="8 Marcador de texto"/>
          <p:cNvSpPr>
            <a:spLocks noGrp="1"/>
          </p:cNvSpPr>
          <p:nvPr>
            <p:ph type="body" sz="quarter" idx="10"/>
            <p:custDataLst>
              <p:tags r:id="rId6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None/>
              <a:defRPr lang="es-ES" sz="1500" b="0" i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 noProof="0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81298143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6" name="8 Marcador de texto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s-ES" sz="1500" b="0" i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 noProof="0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58587623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205842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olario 1 (enmarcad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96E89C6C-23BB-05F6-8117-13488D4FDF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51520" y="303498"/>
            <a:ext cx="8640960" cy="45365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b="0" i="0" dirty="0">
              <a:latin typeface="Calibri" panose="020F0502020204030204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67544" y="465516"/>
            <a:ext cx="8208912" cy="324036"/>
          </a:xfrm>
        </p:spPr>
        <p:txBody>
          <a:bodyPr/>
          <a:lstStyle>
            <a:lvl1pPr>
              <a:defRPr lang="es-CL"/>
            </a:lvl1pPr>
          </a:lstStyle>
          <a:p>
            <a:r>
              <a:rPr lang="es-ES" noProof="0" dirty="0"/>
              <a:t>Haga clic para modificar el estilo de título del patrón</a:t>
            </a:r>
            <a:endParaRPr lang="es-CL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467544" y="1113588"/>
            <a:ext cx="8208912" cy="3564396"/>
          </a:xfrm>
        </p:spPr>
        <p:txBody>
          <a:bodyPr/>
          <a:lstStyle>
            <a:lvl1pPr>
              <a:defRPr lang="es-ES" smtClean="0">
                <a:solidFill>
                  <a:schemeClr val="bg1"/>
                </a:solidFill>
              </a:defRPr>
            </a:lvl1pPr>
            <a:lvl2pPr>
              <a:defRPr lang="es-ES" smtClean="0">
                <a:solidFill>
                  <a:schemeClr val="bg1"/>
                </a:solidFill>
              </a:defRPr>
            </a:lvl2pPr>
            <a:lvl3pPr>
              <a:defRPr lang="es-ES" smtClean="0">
                <a:solidFill>
                  <a:schemeClr val="bg1"/>
                </a:solidFill>
              </a:defRPr>
            </a:lvl3pPr>
            <a:lvl4pPr>
              <a:defRPr lang="es-ES" smtClean="0">
                <a:solidFill>
                  <a:schemeClr val="bg1"/>
                </a:solidFill>
              </a:defRPr>
            </a:lvl4pPr>
            <a:lvl5pPr>
              <a:defRPr lang="es-CL">
                <a:solidFill>
                  <a:schemeClr val="bg1"/>
                </a:solidFill>
              </a:defRPr>
            </a:lvl5pPr>
          </a:lstStyle>
          <a:p>
            <a:pPr lvl="0"/>
            <a:r>
              <a:rPr lang="es-CL" noProof="0" dirty="0"/>
              <a:t>Haga clic para agregar texto</a:t>
            </a:r>
          </a:p>
          <a:p>
            <a:pPr lvl="1"/>
            <a:r>
              <a:rPr lang="es-CL" noProof="0" dirty="0"/>
              <a:t>Segundo nivel</a:t>
            </a:r>
          </a:p>
          <a:p>
            <a:pPr lvl="2"/>
            <a:r>
              <a:rPr lang="es-CL" noProof="0" dirty="0"/>
              <a:t>Tercer nivel</a:t>
            </a:r>
          </a:p>
          <a:p>
            <a:pPr lvl="3"/>
            <a:r>
              <a:rPr lang="es-CL" noProof="0" dirty="0"/>
              <a:t>Cuarto nivel</a:t>
            </a:r>
          </a:p>
          <a:p>
            <a:pPr lvl="4"/>
            <a:r>
              <a:rPr lang="es-CL" noProof="0" dirty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467544" y="789552"/>
            <a:ext cx="820891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spcBef>
                <a:spcPts val="450"/>
              </a:spcBef>
              <a:buNone/>
              <a:defRPr lang="es-ES" sz="1500" b="0" i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 noProof="0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03846543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olario 2 (enmarcad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96E89C6C-23BB-05F6-8117-13488D4FDF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51520" y="303498"/>
            <a:ext cx="8640960" cy="453650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b="0" i="0" dirty="0">
              <a:latin typeface="Calibri" panose="020F0502020204030204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67544" y="465516"/>
            <a:ext cx="8208912" cy="324036"/>
          </a:xfrm>
        </p:spPr>
        <p:txBody>
          <a:bodyPr/>
          <a:lstStyle>
            <a:lvl1pPr>
              <a:defRPr lang="es-CL"/>
            </a:lvl1pPr>
          </a:lstStyle>
          <a:p>
            <a:r>
              <a:rPr lang="es-ES" noProof="0" dirty="0"/>
              <a:t>Haga clic para modificar el estilo de título del patrón</a:t>
            </a:r>
            <a:endParaRPr lang="es-CL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467544" y="1113588"/>
            <a:ext cx="8208912" cy="3564396"/>
          </a:xfrm>
        </p:spPr>
        <p:txBody>
          <a:bodyPr/>
          <a:lstStyle>
            <a:lvl1pPr>
              <a:defRPr lang="es-ES" smtClean="0">
                <a:solidFill>
                  <a:schemeClr val="bg1"/>
                </a:solidFill>
              </a:defRPr>
            </a:lvl1pPr>
            <a:lvl2pPr>
              <a:defRPr lang="es-ES" smtClean="0">
                <a:solidFill>
                  <a:schemeClr val="bg1"/>
                </a:solidFill>
              </a:defRPr>
            </a:lvl2pPr>
            <a:lvl3pPr>
              <a:defRPr lang="es-ES" smtClean="0">
                <a:solidFill>
                  <a:schemeClr val="bg1"/>
                </a:solidFill>
              </a:defRPr>
            </a:lvl3pPr>
            <a:lvl4pPr>
              <a:defRPr lang="es-ES" smtClean="0">
                <a:solidFill>
                  <a:schemeClr val="bg1"/>
                </a:solidFill>
              </a:defRPr>
            </a:lvl4pPr>
            <a:lvl5pPr>
              <a:defRPr lang="es-CL">
                <a:solidFill>
                  <a:schemeClr val="bg1"/>
                </a:solidFill>
              </a:defRPr>
            </a:lvl5pPr>
          </a:lstStyle>
          <a:p>
            <a:pPr lvl="0"/>
            <a:r>
              <a:rPr lang="es-CL" noProof="0" dirty="0"/>
              <a:t>Haga clic para agregar texto</a:t>
            </a:r>
          </a:p>
          <a:p>
            <a:pPr lvl="1"/>
            <a:r>
              <a:rPr lang="es-CL" noProof="0" dirty="0"/>
              <a:t>Segundo nivel</a:t>
            </a:r>
          </a:p>
          <a:p>
            <a:pPr lvl="2"/>
            <a:r>
              <a:rPr lang="es-CL" noProof="0" dirty="0"/>
              <a:t>Tercer nivel</a:t>
            </a:r>
          </a:p>
          <a:p>
            <a:pPr lvl="3"/>
            <a:r>
              <a:rPr lang="es-CL" noProof="0" dirty="0"/>
              <a:t>Cuarto nivel</a:t>
            </a:r>
          </a:p>
          <a:p>
            <a:pPr lvl="4"/>
            <a:r>
              <a:rPr lang="es-CL" noProof="0" dirty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467544" y="789552"/>
            <a:ext cx="820891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spcBef>
                <a:spcPts val="450"/>
              </a:spcBef>
              <a:buNone/>
              <a:defRPr lang="es-ES" sz="1500" b="0" i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 noProof="0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78887449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olario 3 (enmarcad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96E89C6C-23BB-05F6-8117-13488D4FDF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51520" y="303498"/>
            <a:ext cx="8640960" cy="45365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b="0" i="0" dirty="0">
              <a:latin typeface="Calibri" panose="020F0502020204030204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67544" y="465516"/>
            <a:ext cx="8208912" cy="324036"/>
          </a:xfrm>
        </p:spPr>
        <p:txBody>
          <a:bodyPr/>
          <a:lstStyle>
            <a:lvl1pPr>
              <a:defRPr lang="es-CL"/>
            </a:lvl1pPr>
          </a:lstStyle>
          <a:p>
            <a:r>
              <a:rPr lang="es-ES" noProof="0" dirty="0"/>
              <a:t>Haga clic para modificar el estilo de título del patrón</a:t>
            </a:r>
            <a:endParaRPr lang="es-CL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467544" y="1113588"/>
            <a:ext cx="8208912" cy="3564396"/>
          </a:xfrm>
        </p:spPr>
        <p:txBody>
          <a:bodyPr/>
          <a:lstStyle>
            <a:lvl1pPr>
              <a:defRPr lang="es-CL" noProof="0" dirty="0"/>
            </a:lvl1pPr>
            <a:lvl2pPr>
              <a:defRPr lang="es-CL" noProof="0" dirty="0"/>
            </a:lvl2pPr>
            <a:lvl3pPr>
              <a:defRPr lang="es-CL" noProof="0" dirty="0"/>
            </a:lvl3pPr>
            <a:lvl4pPr>
              <a:defRPr lang="es-CL" noProof="0" dirty="0"/>
            </a:lvl4pPr>
            <a:lvl5pPr>
              <a:defRPr lang="es-CL" noProof="0" dirty="0"/>
            </a:lvl5pPr>
          </a:lstStyle>
          <a:p>
            <a:pPr lvl="0"/>
            <a:r>
              <a:rPr lang="es-CL" noProof="0" dirty="0"/>
              <a:t>Haga clic para agregar texto</a:t>
            </a:r>
          </a:p>
          <a:p>
            <a:pPr lvl="1"/>
            <a:r>
              <a:rPr lang="es-CL" noProof="0" dirty="0"/>
              <a:t>Segundo nivel</a:t>
            </a:r>
          </a:p>
          <a:p>
            <a:pPr lvl="2"/>
            <a:r>
              <a:rPr lang="es-CL" noProof="0" dirty="0"/>
              <a:t>Tercer nivel</a:t>
            </a:r>
          </a:p>
          <a:p>
            <a:pPr lvl="3"/>
            <a:r>
              <a:rPr lang="es-CL" noProof="0" dirty="0"/>
              <a:t>Cuarto nivel</a:t>
            </a:r>
          </a:p>
          <a:p>
            <a:pPr lvl="4"/>
            <a:r>
              <a:rPr lang="es-CL" noProof="0" dirty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467544" y="789552"/>
            <a:ext cx="820891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spcBef>
                <a:spcPts val="450"/>
              </a:spcBef>
              <a:buNone/>
              <a:defRPr lang="es-ES" sz="1500" b="0" i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 noProof="0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91190954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olario 1 (izquierd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2C62B5BD-43C5-EF9D-3E3F-E5E9D905DBA1}"/>
              </a:ext>
            </a:extLst>
          </p:cNvPr>
          <p:cNvSpPr/>
          <p:nvPr userDrawn="1"/>
        </p:nvSpPr>
        <p:spPr>
          <a:xfrm>
            <a:off x="0" y="0"/>
            <a:ext cx="2897814" cy="4948014"/>
          </a:xfrm>
          <a:custGeom>
            <a:avLst/>
            <a:gdLst>
              <a:gd name="connsiteX0" fmla="*/ 0 w 3863752"/>
              <a:gd name="connsiteY0" fmla="*/ 0 h 6597352"/>
              <a:gd name="connsiteX1" fmla="*/ 3287688 w 3863752"/>
              <a:gd name="connsiteY1" fmla="*/ 0 h 6597352"/>
              <a:gd name="connsiteX2" fmla="*/ 3287688 w 3863752"/>
              <a:gd name="connsiteY2" fmla="*/ 0 h 6597352"/>
              <a:gd name="connsiteX3" fmla="*/ 3863752 w 3863752"/>
              <a:gd name="connsiteY3" fmla="*/ 3284984 h 6597352"/>
              <a:gd name="connsiteX4" fmla="*/ 3287688 w 3863752"/>
              <a:gd name="connsiteY4" fmla="*/ 6597352 h 6597352"/>
              <a:gd name="connsiteX5" fmla="*/ 0 w 3863752"/>
              <a:gd name="connsiteY5" fmla="*/ 6597352 h 659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63752" h="6597352">
                <a:moveTo>
                  <a:pt x="0" y="0"/>
                </a:moveTo>
                <a:lnTo>
                  <a:pt x="3287688" y="0"/>
                </a:lnTo>
                <a:lnTo>
                  <a:pt x="3287688" y="0"/>
                </a:lnTo>
                <a:lnTo>
                  <a:pt x="3863752" y="3284984"/>
                </a:lnTo>
                <a:lnTo>
                  <a:pt x="3287688" y="6597352"/>
                </a:lnTo>
                <a:lnTo>
                  <a:pt x="0" y="659735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L" sz="1350" b="0" i="0" dirty="0">
              <a:latin typeface="Calibri" panose="020F0502020204030204" pitchFamily="34" charset="0"/>
            </a:endParaRPr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8F052C2E-7637-5BC5-4082-26D6E87BAB83}"/>
              </a:ext>
            </a:extLst>
          </p:cNvPr>
          <p:cNvSpPr/>
          <p:nvPr userDrawn="1"/>
        </p:nvSpPr>
        <p:spPr>
          <a:xfrm>
            <a:off x="2411760" y="0"/>
            <a:ext cx="486054" cy="4948014"/>
          </a:xfrm>
          <a:custGeom>
            <a:avLst/>
            <a:gdLst>
              <a:gd name="connsiteX0" fmla="*/ 0 w 648072"/>
              <a:gd name="connsiteY0" fmla="*/ 0 h 6597352"/>
              <a:gd name="connsiteX1" fmla="*/ 72008 w 648072"/>
              <a:gd name="connsiteY1" fmla="*/ 0 h 6597352"/>
              <a:gd name="connsiteX2" fmla="*/ 648072 w 648072"/>
              <a:gd name="connsiteY2" fmla="*/ 3284984 h 6597352"/>
              <a:gd name="connsiteX3" fmla="*/ 72008 w 648072"/>
              <a:gd name="connsiteY3" fmla="*/ 6597352 h 6597352"/>
              <a:gd name="connsiteX4" fmla="*/ 0 w 648072"/>
              <a:gd name="connsiteY4" fmla="*/ 6597352 h 6597352"/>
              <a:gd name="connsiteX5" fmla="*/ 576064 w 648072"/>
              <a:gd name="connsiteY5" fmla="*/ 3284984 h 659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72" h="6597352">
                <a:moveTo>
                  <a:pt x="0" y="0"/>
                </a:moveTo>
                <a:lnTo>
                  <a:pt x="72008" y="0"/>
                </a:lnTo>
                <a:lnTo>
                  <a:pt x="648072" y="3284984"/>
                </a:lnTo>
                <a:lnTo>
                  <a:pt x="72008" y="6597352"/>
                </a:lnTo>
                <a:lnTo>
                  <a:pt x="0" y="6597352"/>
                </a:lnTo>
                <a:lnTo>
                  <a:pt x="576064" y="3284984"/>
                </a:lnTo>
                <a:close/>
              </a:path>
            </a:pathLst>
          </a:custGeom>
          <a:solidFill>
            <a:srgbClr val="000000">
              <a:alpha val="3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s-CL" sz="1350" b="0" i="0" dirty="0">
              <a:latin typeface="Calibri" panose="020F0502020204030204" pitchFamily="34" charset="0"/>
            </a:endParaRPr>
          </a:p>
        </p:txBody>
      </p:sp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D7FFC4DE-47EF-1B93-57F7-B9CB68045B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5321625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395" imgH="394" progId="TCLayout.ActiveDocument.1">
                  <p:embed/>
                </p:oleObj>
              </mc:Choice>
              <mc:Fallback>
                <p:oleObj name="Diapositiva de think-cell" r:id="rId6" imgW="395" imgH="394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D7FFC4DE-47EF-1B93-57F7-B9CB68045B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7514" y="33468"/>
            <a:ext cx="2376264" cy="4860540"/>
          </a:xfrm>
        </p:spPr>
        <p:txBody>
          <a:bodyPr vert="horz" anchor="ctr"/>
          <a:lstStyle>
            <a:lvl1pPr>
              <a:defRPr lang="es-CL">
                <a:solidFill>
                  <a:schemeClr val="bg1"/>
                </a:solidFill>
              </a:defRPr>
            </a:lvl1pPr>
          </a:lstStyle>
          <a:p>
            <a:r>
              <a:rPr lang="es-ES" noProof="0" dirty="0"/>
              <a:t>Haga clic para modificar el estilo de título del patrón</a:t>
            </a:r>
            <a:endParaRPr lang="es-CL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3167844" y="1005576"/>
            <a:ext cx="5778642" cy="3726414"/>
          </a:xfrm>
        </p:spPr>
        <p:txBody>
          <a:bodyPr/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 dirty="0"/>
              <a:t>Haga clic para agregar texto</a:t>
            </a:r>
          </a:p>
          <a:p>
            <a:pPr lvl="1"/>
            <a:r>
              <a:rPr lang="es-CL" noProof="0" dirty="0"/>
              <a:t>Segundo nivel</a:t>
            </a:r>
          </a:p>
          <a:p>
            <a:pPr lvl="2"/>
            <a:r>
              <a:rPr lang="es-CL" noProof="0" dirty="0"/>
              <a:t>Tercer nivel</a:t>
            </a:r>
          </a:p>
          <a:p>
            <a:pPr lvl="3"/>
            <a:r>
              <a:rPr lang="es-CL" noProof="0" dirty="0"/>
              <a:t>Cuarto nivel</a:t>
            </a:r>
          </a:p>
          <a:p>
            <a:pPr lvl="4"/>
            <a:r>
              <a:rPr lang="es-CL" noProof="0" dirty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3167844" y="195486"/>
            <a:ext cx="5778642" cy="648072"/>
          </a:xfrm>
        </p:spPr>
        <p:txBody>
          <a:bodyPr vert="horz" lIns="108000" tIns="36000" rIns="108000" bIns="36000" rtlCol="0" anchor="b">
            <a:noAutofit/>
          </a:bodyPr>
          <a:lstStyle>
            <a:lvl1pPr marL="0" indent="0">
              <a:spcBef>
                <a:spcPts val="450"/>
              </a:spcBef>
              <a:buNone/>
              <a:defRPr lang="es-ES" sz="2100" b="0" i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 noProof="0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03413324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olario 2 (izquierd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2C62B5BD-43C5-EF9D-3E3F-E5E9D905DBA1}"/>
              </a:ext>
            </a:extLst>
          </p:cNvPr>
          <p:cNvSpPr/>
          <p:nvPr userDrawn="1"/>
        </p:nvSpPr>
        <p:spPr>
          <a:xfrm>
            <a:off x="0" y="0"/>
            <a:ext cx="2897814" cy="4948014"/>
          </a:xfrm>
          <a:custGeom>
            <a:avLst/>
            <a:gdLst>
              <a:gd name="connsiteX0" fmla="*/ 0 w 3863752"/>
              <a:gd name="connsiteY0" fmla="*/ 0 h 6597352"/>
              <a:gd name="connsiteX1" fmla="*/ 3287688 w 3863752"/>
              <a:gd name="connsiteY1" fmla="*/ 0 h 6597352"/>
              <a:gd name="connsiteX2" fmla="*/ 3287688 w 3863752"/>
              <a:gd name="connsiteY2" fmla="*/ 0 h 6597352"/>
              <a:gd name="connsiteX3" fmla="*/ 3863752 w 3863752"/>
              <a:gd name="connsiteY3" fmla="*/ 3284984 h 6597352"/>
              <a:gd name="connsiteX4" fmla="*/ 3287688 w 3863752"/>
              <a:gd name="connsiteY4" fmla="*/ 6597352 h 6597352"/>
              <a:gd name="connsiteX5" fmla="*/ 0 w 3863752"/>
              <a:gd name="connsiteY5" fmla="*/ 6597352 h 659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63752" h="6597352">
                <a:moveTo>
                  <a:pt x="0" y="0"/>
                </a:moveTo>
                <a:lnTo>
                  <a:pt x="3287688" y="0"/>
                </a:lnTo>
                <a:lnTo>
                  <a:pt x="3287688" y="0"/>
                </a:lnTo>
                <a:lnTo>
                  <a:pt x="3863752" y="3284984"/>
                </a:lnTo>
                <a:lnTo>
                  <a:pt x="3287688" y="6597352"/>
                </a:lnTo>
                <a:lnTo>
                  <a:pt x="0" y="659735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L" sz="1350" b="0" i="0" dirty="0">
              <a:latin typeface="Calibri" panose="020F0502020204030204" pitchFamily="34" charset="0"/>
            </a:endParaRPr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23E83C9B-885B-4E64-503C-A987CAAA40D2}"/>
              </a:ext>
            </a:extLst>
          </p:cNvPr>
          <p:cNvSpPr/>
          <p:nvPr userDrawn="1"/>
        </p:nvSpPr>
        <p:spPr>
          <a:xfrm>
            <a:off x="2411760" y="0"/>
            <a:ext cx="486054" cy="4948014"/>
          </a:xfrm>
          <a:custGeom>
            <a:avLst/>
            <a:gdLst>
              <a:gd name="connsiteX0" fmla="*/ 0 w 648072"/>
              <a:gd name="connsiteY0" fmla="*/ 0 h 6597352"/>
              <a:gd name="connsiteX1" fmla="*/ 72008 w 648072"/>
              <a:gd name="connsiteY1" fmla="*/ 0 h 6597352"/>
              <a:gd name="connsiteX2" fmla="*/ 648072 w 648072"/>
              <a:gd name="connsiteY2" fmla="*/ 3284984 h 6597352"/>
              <a:gd name="connsiteX3" fmla="*/ 72008 w 648072"/>
              <a:gd name="connsiteY3" fmla="*/ 6597352 h 6597352"/>
              <a:gd name="connsiteX4" fmla="*/ 0 w 648072"/>
              <a:gd name="connsiteY4" fmla="*/ 6597352 h 6597352"/>
              <a:gd name="connsiteX5" fmla="*/ 576064 w 648072"/>
              <a:gd name="connsiteY5" fmla="*/ 3284984 h 659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72" h="6597352">
                <a:moveTo>
                  <a:pt x="0" y="0"/>
                </a:moveTo>
                <a:lnTo>
                  <a:pt x="72008" y="0"/>
                </a:lnTo>
                <a:lnTo>
                  <a:pt x="648072" y="3284984"/>
                </a:lnTo>
                <a:lnTo>
                  <a:pt x="72008" y="6597352"/>
                </a:lnTo>
                <a:lnTo>
                  <a:pt x="0" y="6597352"/>
                </a:lnTo>
                <a:lnTo>
                  <a:pt x="576064" y="3284984"/>
                </a:lnTo>
                <a:close/>
              </a:path>
            </a:pathLst>
          </a:custGeom>
          <a:solidFill>
            <a:srgbClr val="000000">
              <a:alpha val="3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s-CL" sz="1350" b="0" i="0" dirty="0">
              <a:latin typeface="Calibri" panose="020F0502020204030204" pitchFamily="34" charset="0"/>
            </a:endParaRPr>
          </a:p>
        </p:txBody>
      </p:sp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D7FFC4DE-47EF-1B93-57F7-B9CB68045B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5321625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395" imgH="394" progId="TCLayout.ActiveDocument.1">
                  <p:embed/>
                </p:oleObj>
              </mc:Choice>
              <mc:Fallback>
                <p:oleObj name="Diapositiva de think-cell" r:id="rId6" imgW="395" imgH="394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D7FFC4DE-47EF-1B93-57F7-B9CB68045B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7514" y="33468"/>
            <a:ext cx="2376264" cy="4860540"/>
          </a:xfrm>
        </p:spPr>
        <p:txBody>
          <a:bodyPr vert="horz" anchor="ctr"/>
          <a:lstStyle>
            <a:lvl1pPr>
              <a:defRPr lang="es-CL">
                <a:solidFill>
                  <a:schemeClr val="bg1"/>
                </a:solidFill>
              </a:defRPr>
            </a:lvl1pPr>
          </a:lstStyle>
          <a:p>
            <a:r>
              <a:rPr lang="es-ES" noProof="0" dirty="0"/>
              <a:t>Haga clic para modificar el estilo de título del patrón</a:t>
            </a:r>
            <a:endParaRPr lang="es-CL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3167844" y="1005576"/>
            <a:ext cx="5778642" cy="3726414"/>
          </a:xfrm>
        </p:spPr>
        <p:txBody>
          <a:bodyPr/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 dirty="0"/>
              <a:t>Haga clic para agregar texto</a:t>
            </a:r>
          </a:p>
          <a:p>
            <a:pPr lvl="1"/>
            <a:r>
              <a:rPr lang="es-CL" noProof="0" dirty="0"/>
              <a:t>Segundo nivel</a:t>
            </a:r>
          </a:p>
          <a:p>
            <a:pPr lvl="2"/>
            <a:r>
              <a:rPr lang="es-CL" noProof="0" dirty="0"/>
              <a:t>Tercer nivel</a:t>
            </a:r>
          </a:p>
          <a:p>
            <a:pPr lvl="3"/>
            <a:r>
              <a:rPr lang="es-CL" noProof="0" dirty="0"/>
              <a:t>Cuarto nivel</a:t>
            </a:r>
          </a:p>
          <a:p>
            <a:pPr lvl="4"/>
            <a:r>
              <a:rPr lang="es-CL" noProof="0" dirty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3167844" y="195486"/>
            <a:ext cx="5778642" cy="648072"/>
          </a:xfrm>
        </p:spPr>
        <p:txBody>
          <a:bodyPr vert="horz" lIns="108000" tIns="36000" rIns="108000" bIns="36000" rtlCol="0" anchor="b">
            <a:noAutofit/>
          </a:bodyPr>
          <a:lstStyle>
            <a:lvl1pPr marL="0" indent="0">
              <a:spcBef>
                <a:spcPts val="450"/>
              </a:spcBef>
              <a:buNone/>
              <a:defRPr lang="es-ES" sz="2100" b="0" i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 noProof="0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7750236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6" name="8 Marcador de texto"/>
          <p:cNvSpPr>
            <a:spLocks noGrp="1"/>
          </p:cNvSpPr>
          <p:nvPr>
            <p:ph type="body" sz="quarter" idx="10"/>
          </p:nvPr>
        </p:nvSpPr>
        <p:spPr>
          <a:xfrm>
            <a:off x="683568" y="627534"/>
            <a:ext cx="7128792" cy="216024"/>
          </a:xfrm>
        </p:spPr>
        <p:txBody>
          <a:bodyPr vert="horz" lIns="108000" tIns="0" rIns="108000" bIns="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s-ES" sz="1350" smtClean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502998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olario 3 (izquierd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2C62B5BD-43C5-EF9D-3E3F-E5E9D905DBA1}"/>
              </a:ext>
            </a:extLst>
          </p:cNvPr>
          <p:cNvSpPr/>
          <p:nvPr userDrawn="1"/>
        </p:nvSpPr>
        <p:spPr>
          <a:xfrm>
            <a:off x="0" y="0"/>
            <a:ext cx="2897814" cy="4948014"/>
          </a:xfrm>
          <a:custGeom>
            <a:avLst/>
            <a:gdLst>
              <a:gd name="connsiteX0" fmla="*/ 0 w 3863752"/>
              <a:gd name="connsiteY0" fmla="*/ 0 h 6597352"/>
              <a:gd name="connsiteX1" fmla="*/ 3287688 w 3863752"/>
              <a:gd name="connsiteY1" fmla="*/ 0 h 6597352"/>
              <a:gd name="connsiteX2" fmla="*/ 3287688 w 3863752"/>
              <a:gd name="connsiteY2" fmla="*/ 0 h 6597352"/>
              <a:gd name="connsiteX3" fmla="*/ 3863752 w 3863752"/>
              <a:gd name="connsiteY3" fmla="*/ 3284984 h 6597352"/>
              <a:gd name="connsiteX4" fmla="*/ 3287688 w 3863752"/>
              <a:gd name="connsiteY4" fmla="*/ 6597352 h 6597352"/>
              <a:gd name="connsiteX5" fmla="*/ 0 w 3863752"/>
              <a:gd name="connsiteY5" fmla="*/ 6597352 h 659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63752" h="6597352">
                <a:moveTo>
                  <a:pt x="0" y="0"/>
                </a:moveTo>
                <a:lnTo>
                  <a:pt x="3287688" y="0"/>
                </a:lnTo>
                <a:lnTo>
                  <a:pt x="3287688" y="0"/>
                </a:lnTo>
                <a:lnTo>
                  <a:pt x="3863752" y="3284984"/>
                </a:lnTo>
                <a:lnTo>
                  <a:pt x="3287688" y="6597352"/>
                </a:lnTo>
                <a:lnTo>
                  <a:pt x="0" y="659735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L" sz="1350" b="0" i="0" dirty="0">
              <a:latin typeface="Calibri" panose="020F0502020204030204" pitchFamily="34" charset="0"/>
            </a:endParaRPr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9A753CB7-4B99-6AFB-DEA2-A5F2E088999A}"/>
              </a:ext>
            </a:extLst>
          </p:cNvPr>
          <p:cNvSpPr/>
          <p:nvPr userDrawn="1"/>
        </p:nvSpPr>
        <p:spPr>
          <a:xfrm>
            <a:off x="2411760" y="0"/>
            <a:ext cx="486054" cy="4948014"/>
          </a:xfrm>
          <a:custGeom>
            <a:avLst/>
            <a:gdLst>
              <a:gd name="connsiteX0" fmla="*/ 0 w 648072"/>
              <a:gd name="connsiteY0" fmla="*/ 0 h 6597352"/>
              <a:gd name="connsiteX1" fmla="*/ 72008 w 648072"/>
              <a:gd name="connsiteY1" fmla="*/ 0 h 6597352"/>
              <a:gd name="connsiteX2" fmla="*/ 648072 w 648072"/>
              <a:gd name="connsiteY2" fmla="*/ 3284984 h 6597352"/>
              <a:gd name="connsiteX3" fmla="*/ 72008 w 648072"/>
              <a:gd name="connsiteY3" fmla="*/ 6597352 h 6597352"/>
              <a:gd name="connsiteX4" fmla="*/ 0 w 648072"/>
              <a:gd name="connsiteY4" fmla="*/ 6597352 h 6597352"/>
              <a:gd name="connsiteX5" fmla="*/ 576064 w 648072"/>
              <a:gd name="connsiteY5" fmla="*/ 3284984 h 659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72" h="6597352">
                <a:moveTo>
                  <a:pt x="0" y="0"/>
                </a:moveTo>
                <a:lnTo>
                  <a:pt x="72008" y="0"/>
                </a:lnTo>
                <a:lnTo>
                  <a:pt x="648072" y="3284984"/>
                </a:lnTo>
                <a:lnTo>
                  <a:pt x="72008" y="6597352"/>
                </a:lnTo>
                <a:lnTo>
                  <a:pt x="0" y="6597352"/>
                </a:lnTo>
                <a:lnTo>
                  <a:pt x="576064" y="3284984"/>
                </a:lnTo>
                <a:close/>
              </a:path>
            </a:pathLst>
          </a:custGeom>
          <a:solidFill>
            <a:srgbClr val="000000">
              <a:alpha val="3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s-CL" sz="1350" b="0" i="0" dirty="0">
              <a:latin typeface="Calibri" panose="020F0502020204030204" pitchFamily="34" charset="0"/>
            </a:endParaRPr>
          </a:p>
        </p:txBody>
      </p:sp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D7FFC4DE-47EF-1B93-57F7-B9CB68045B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5321625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395" imgH="394" progId="TCLayout.ActiveDocument.1">
                  <p:embed/>
                </p:oleObj>
              </mc:Choice>
              <mc:Fallback>
                <p:oleObj name="Diapositiva de think-cell" r:id="rId6" imgW="395" imgH="394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D7FFC4DE-47EF-1B93-57F7-B9CB68045B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7514" y="33468"/>
            <a:ext cx="2376264" cy="4860540"/>
          </a:xfrm>
        </p:spPr>
        <p:txBody>
          <a:bodyPr vert="horz" anchor="ctr"/>
          <a:lstStyle>
            <a:lvl1pPr>
              <a:defRPr lang="es-CL">
                <a:solidFill>
                  <a:schemeClr val="bg1"/>
                </a:solidFill>
              </a:defRPr>
            </a:lvl1pPr>
          </a:lstStyle>
          <a:p>
            <a:r>
              <a:rPr lang="es-ES" noProof="0" dirty="0"/>
              <a:t>Haga clic para modificar el estilo de título del patrón</a:t>
            </a:r>
            <a:endParaRPr lang="es-CL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3167844" y="1005576"/>
            <a:ext cx="5778642" cy="3726414"/>
          </a:xfrm>
        </p:spPr>
        <p:txBody>
          <a:bodyPr/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 dirty="0"/>
              <a:t>Haga clic para agregar texto</a:t>
            </a:r>
          </a:p>
          <a:p>
            <a:pPr lvl="1"/>
            <a:r>
              <a:rPr lang="es-CL" noProof="0" dirty="0"/>
              <a:t>Segundo nivel</a:t>
            </a:r>
          </a:p>
          <a:p>
            <a:pPr lvl="2"/>
            <a:r>
              <a:rPr lang="es-CL" noProof="0" dirty="0"/>
              <a:t>Tercer nivel</a:t>
            </a:r>
          </a:p>
          <a:p>
            <a:pPr lvl="3"/>
            <a:r>
              <a:rPr lang="es-CL" noProof="0" dirty="0"/>
              <a:t>Cuarto nivel</a:t>
            </a:r>
          </a:p>
          <a:p>
            <a:pPr lvl="4"/>
            <a:r>
              <a:rPr lang="es-CL" noProof="0" dirty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3167844" y="195486"/>
            <a:ext cx="5778642" cy="648072"/>
          </a:xfrm>
        </p:spPr>
        <p:txBody>
          <a:bodyPr vert="horz" lIns="108000" tIns="36000" rIns="108000" bIns="36000" rtlCol="0" anchor="b">
            <a:noAutofit/>
          </a:bodyPr>
          <a:lstStyle>
            <a:lvl1pPr marL="0" indent="0">
              <a:spcBef>
                <a:spcPts val="450"/>
              </a:spcBef>
              <a:buNone/>
              <a:defRPr lang="es-ES" sz="2100" b="0" i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 noProof="0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99009121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olario 4 (izquierd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2C62B5BD-43C5-EF9D-3E3F-E5E9D905DBA1}"/>
              </a:ext>
            </a:extLst>
          </p:cNvPr>
          <p:cNvSpPr/>
          <p:nvPr userDrawn="1"/>
        </p:nvSpPr>
        <p:spPr>
          <a:xfrm>
            <a:off x="0" y="0"/>
            <a:ext cx="2897814" cy="4948014"/>
          </a:xfrm>
          <a:custGeom>
            <a:avLst/>
            <a:gdLst>
              <a:gd name="connsiteX0" fmla="*/ 0 w 3863752"/>
              <a:gd name="connsiteY0" fmla="*/ 0 h 6597352"/>
              <a:gd name="connsiteX1" fmla="*/ 3287688 w 3863752"/>
              <a:gd name="connsiteY1" fmla="*/ 0 h 6597352"/>
              <a:gd name="connsiteX2" fmla="*/ 3287688 w 3863752"/>
              <a:gd name="connsiteY2" fmla="*/ 0 h 6597352"/>
              <a:gd name="connsiteX3" fmla="*/ 3863752 w 3863752"/>
              <a:gd name="connsiteY3" fmla="*/ 3284984 h 6597352"/>
              <a:gd name="connsiteX4" fmla="*/ 3287688 w 3863752"/>
              <a:gd name="connsiteY4" fmla="*/ 6597352 h 6597352"/>
              <a:gd name="connsiteX5" fmla="*/ 0 w 3863752"/>
              <a:gd name="connsiteY5" fmla="*/ 6597352 h 659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63752" h="6597352">
                <a:moveTo>
                  <a:pt x="0" y="0"/>
                </a:moveTo>
                <a:lnTo>
                  <a:pt x="3287688" y="0"/>
                </a:lnTo>
                <a:lnTo>
                  <a:pt x="3287688" y="0"/>
                </a:lnTo>
                <a:lnTo>
                  <a:pt x="3863752" y="3284984"/>
                </a:lnTo>
                <a:lnTo>
                  <a:pt x="3287688" y="6597352"/>
                </a:lnTo>
                <a:lnTo>
                  <a:pt x="0" y="65973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L" sz="1350" b="0" i="0" dirty="0">
              <a:latin typeface="Calibri" panose="020F0502020204030204" pitchFamily="34" charset="0"/>
            </a:endParaRPr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5BD43ED4-2C88-CD0C-5CF4-6E8B81E47420}"/>
              </a:ext>
            </a:extLst>
          </p:cNvPr>
          <p:cNvSpPr/>
          <p:nvPr userDrawn="1"/>
        </p:nvSpPr>
        <p:spPr>
          <a:xfrm>
            <a:off x="2411760" y="0"/>
            <a:ext cx="486054" cy="4948014"/>
          </a:xfrm>
          <a:custGeom>
            <a:avLst/>
            <a:gdLst>
              <a:gd name="connsiteX0" fmla="*/ 0 w 648072"/>
              <a:gd name="connsiteY0" fmla="*/ 0 h 6597352"/>
              <a:gd name="connsiteX1" fmla="*/ 72008 w 648072"/>
              <a:gd name="connsiteY1" fmla="*/ 0 h 6597352"/>
              <a:gd name="connsiteX2" fmla="*/ 648072 w 648072"/>
              <a:gd name="connsiteY2" fmla="*/ 3284984 h 6597352"/>
              <a:gd name="connsiteX3" fmla="*/ 72008 w 648072"/>
              <a:gd name="connsiteY3" fmla="*/ 6597352 h 6597352"/>
              <a:gd name="connsiteX4" fmla="*/ 0 w 648072"/>
              <a:gd name="connsiteY4" fmla="*/ 6597352 h 6597352"/>
              <a:gd name="connsiteX5" fmla="*/ 576064 w 648072"/>
              <a:gd name="connsiteY5" fmla="*/ 3284984 h 659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72" h="6597352">
                <a:moveTo>
                  <a:pt x="0" y="0"/>
                </a:moveTo>
                <a:lnTo>
                  <a:pt x="72008" y="0"/>
                </a:lnTo>
                <a:lnTo>
                  <a:pt x="648072" y="3284984"/>
                </a:lnTo>
                <a:lnTo>
                  <a:pt x="72008" y="6597352"/>
                </a:lnTo>
                <a:lnTo>
                  <a:pt x="0" y="6597352"/>
                </a:lnTo>
                <a:lnTo>
                  <a:pt x="576064" y="3284984"/>
                </a:lnTo>
                <a:close/>
              </a:path>
            </a:pathLst>
          </a:custGeom>
          <a:solidFill>
            <a:srgbClr val="000000">
              <a:alpha val="3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s-CL" sz="1350" b="0" i="0" dirty="0">
              <a:latin typeface="Calibri" panose="020F0502020204030204" pitchFamily="34" charset="0"/>
            </a:endParaRPr>
          </a:p>
        </p:txBody>
      </p:sp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D7FFC4DE-47EF-1B93-57F7-B9CB68045B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5321625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395" imgH="394" progId="TCLayout.ActiveDocument.1">
                  <p:embed/>
                </p:oleObj>
              </mc:Choice>
              <mc:Fallback>
                <p:oleObj name="Diapositiva de think-cell" r:id="rId6" imgW="395" imgH="394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D7FFC4DE-47EF-1B93-57F7-B9CB68045B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7514" y="33468"/>
            <a:ext cx="2376264" cy="4860540"/>
          </a:xfrm>
        </p:spPr>
        <p:txBody>
          <a:bodyPr vert="horz" anchor="ctr"/>
          <a:lstStyle>
            <a:lvl1pPr>
              <a:defRPr lang="es-CL">
                <a:solidFill>
                  <a:schemeClr val="bg1"/>
                </a:solidFill>
              </a:defRPr>
            </a:lvl1pPr>
          </a:lstStyle>
          <a:p>
            <a:r>
              <a:rPr lang="es-ES" noProof="0" dirty="0"/>
              <a:t>Haga clic para modificar el estilo de título del patrón</a:t>
            </a:r>
            <a:endParaRPr lang="es-CL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3167844" y="1005576"/>
            <a:ext cx="5778642" cy="3726414"/>
          </a:xfrm>
        </p:spPr>
        <p:txBody>
          <a:bodyPr/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 dirty="0"/>
              <a:t>Haga clic para agregar texto</a:t>
            </a:r>
          </a:p>
          <a:p>
            <a:pPr lvl="1"/>
            <a:r>
              <a:rPr lang="es-CL" noProof="0" dirty="0"/>
              <a:t>Segundo nivel</a:t>
            </a:r>
          </a:p>
          <a:p>
            <a:pPr lvl="2"/>
            <a:r>
              <a:rPr lang="es-CL" noProof="0" dirty="0"/>
              <a:t>Tercer nivel</a:t>
            </a:r>
          </a:p>
          <a:p>
            <a:pPr lvl="3"/>
            <a:r>
              <a:rPr lang="es-CL" noProof="0" dirty="0"/>
              <a:t>Cuarto nivel</a:t>
            </a:r>
          </a:p>
          <a:p>
            <a:pPr lvl="4"/>
            <a:r>
              <a:rPr lang="es-CL" noProof="0" dirty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3167844" y="195486"/>
            <a:ext cx="5778642" cy="648072"/>
          </a:xfrm>
        </p:spPr>
        <p:txBody>
          <a:bodyPr vert="horz" lIns="108000" tIns="36000" rIns="108000" bIns="36000" rtlCol="0" anchor="b">
            <a:noAutofit/>
          </a:bodyPr>
          <a:lstStyle>
            <a:lvl1pPr marL="0" indent="0">
              <a:spcBef>
                <a:spcPts val="450"/>
              </a:spcBef>
              <a:buNone/>
              <a:defRPr lang="es-ES" sz="2100" b="0" i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 noProof="0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49835744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olario 5 (izquierd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2C62B5BD-43C5-EF9D-3E3F-E5E9D905DBA1}"/>
              </a:ext>
            </a:extLst>
          </p:cNvPr>
          <p:cNvSpPr/>
          <p:nvPr userDrawn="1"/>
        </p:nvSpPr>
        <p:spPr>
          <a:xfrm>
            <a:off x="0" y="0"/>
            <a:ext cx="2897814" cy="4948014"/>
          </a:xfrm>
          <a:custGeom>
            <a:avLst/>
            <a:gdLst>
              <a:gd name="connsiteX0" fmla="*/ 0 w 3863752"/>
              <a:gd name="connsiteY0" fmla="*/ 0 h 6597352"/>
              <a:gd name="connsiteX1" fmla="*/ 3287688 w 3863752"/>
              <a:gd name="connsiteY1" fmla="*/ 0 h 6597352"/>
              <a:gd name="connsiteX2" fmla="*/ 3287688 w 3863752"/>
              <a:gd name="connsiteY2" fmla="*/ 0 h 6597352"/>
              <a:gd name="connsiteX3" fmla="*/ 3863752 w 3863752"/>
              <a:gd name="connsiteY3" fmla="*/ 3284984 h 6597352"/>
              <a:gd name="connsiteX4" fmla="*/ 3287688 w 3863752"/>
              <a:gd name="connsiteY4" fmla="*/ 6597352 h 6597352"/>
              <a:gd name="connsiteX5" fmla="*/ 0 w 3863752"/>
              <a:gd name="connsiteY5" fmla="*/ 6597352 h 659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63752" h="6597352">
                <a:moveTo>
                  <a:pt x="0" y="0"/>
                </a:moveTo>
                <a:lnTo>
                  <a:pt x="3287688" y="0"/>
                </a:lnTo>
                <a:lnTo>
                  <a:pt x="3287688" y="0"/>
                </a:lnTo>
                <a:lnTo>
                  <a:pt x="3863752" y="3284984"/>
                </a:lnTo>
                <a:lnTo>
                  <a:pt x="3287688" y="6597352"/>
                </a:lnTo>
                <a:lnTo>
                  <a:pt x="0" y="659735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L" sz="1350" b="0" i="0" dirty="0">
              <a:latin typeface="Calibri" panose="020F0502020204030204" pitchFamily="34" charset="0"/>
            </a:endParaRPr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C398C591-F703-1DBA-8133-909FF2B4CA57}"/>
              </a:ext>
            </a:extLst>
          </p:cNvPr>
          <p:cNvSpPr/>
          <p:nvPr userDrawn="1"/>
        </p:nvSpPr>
        <p:spPr>
          <a:xfrm>
            <a:off x="2411760" y="0"/>
            <a:ext cx="486054" cy="4948014"/>
          </a:xfrm>
          <a:custGeom>
            <a:avLst/>
            <a:gdLst>
              <a:gd name="connsiteX0" fmla="*/ 0 w 648072"/>
              <a:gd name="connsiteY0" fmla="*/ 0 h 6597352"/>
              <a:gd name="connsiteX1" fmla="*/ 72008 w 648072"/>
              <a:gd name="connsiteY1" fmla="*/ 0 h 6597352"/>
              <a:gd name="connsiteX2" fmla="*/ 648072 w 648072"/>
              <a:gd name="connsiteY2" fmla="*/ 3284984 h 6597352"/>
              <a:gd name="connsiteX3" fmla="*/ 72008 w 648072"/>
              <a:gd name="connsiteY3" fmla="*/ 6597352 h 6597352"/>
              <a:gd name="connsiteX4" fmla="*/ 0 w 648072"/>
              <a:gd name="connsiteY4" fmla="*/ 6597352 h 6597352"/>
              <a:gd name="connsiteX5" fmla="*/ 576064 w 648072"/>
              <a:gd name="connsiteY5" fmla="*/ 3284984 h 659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72" h="6597352">
                <a:moveTo>
                  <a:pt x="0" y="0"/>
                </a:moveTo>
                <a:lnTo>
                  <a:pt x="72008" y="0"/>
                </a:lnTo>
                <a:lnTo>
                  <a:pt x="648072" y="3284984"/>
                </a:lnTo>
                <a:lnTo>
                  <a:pt x="72008" y="6597352"/>
                </a:lnTo>
                <a:lnTo>
                  <a:pt x="0" y="6597352"/>
                </a:lnTo>
                <a:lnTo>
                  <a:pt x="576064" y="3284984"/>
                </a:lnTo>
                <a:close/>
              </a:path>
            </a:pathLst>
          </a:custGeom>
          <a:solidFill>
            <a:srgbClr val="000000">
              <a:alpha val="3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s-CL" sz="1350" b="0" i="0" dirty="0">
              <a:latin typeface="Calibri" panose="020F0502020204030204" pitchFamily="34" charset="0"/>
            </a:endParaRPr>
          </a:p>
        </p:txBody>
      </p:sp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D7FFC4DE-47EF-1B93-57F7-B9CB68045B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5321625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395" imgH="394" progId="TCLayout.ActiveDocument.1">
                  <p:embed/>
                </p:oleObj>
              </mc:Choice>
              <mc:Fallback>
                <p:oleObj name="Diapositiva de think-cell" r:id="rId6" imgW="395" imgH="394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D7FFC4DE-47EF-1B93-57F7-B9CB68045B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7514" y="33468"/>
            <a:ext cx="2376264" cy="4860540"/>
          </a:xfrm>
        </p:spPr>
        <p:txBody>
          <a:bodyPr vert="horz" anchor="ctr"/>
          <a:lstStyle>
            <a:lvl1pPr>
              <a:defRPr lang="es-CL">
                <a:solidFill>
                  <a:schemeClr val="bg1"/>
                </a:solidFill>
              </a:defRPr>
            </a:lvl1pPr>
          </a:lstStyle>
          <a:p>
            <a:r>
              <a:rPr lang="es-ES" noProof="0" dirty="0"/>
              <a:t>Haga clic para modificar el estilo de título del patrón</a:t>
            </a:r>
            <a:endParaRPr lang="es-CL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3167844" y="1005576"/>
            <a:ext cx="5778642" cy="3726414"/>
          </a:xfrm>
        </p:spPr>
        <p:txBody>
          <a:bodyPr/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 dirty="0"/>
              <a:t>Haga clic para agregar texto</a:t>
            </a:r>
          </a:p>
          <a:p>
            <a:pPr lvl="1"/>
            <a:r>
              <a:rPr lang="es-CL" noProof="0" dirty="0"/>
              <a:t>Segundo nivel</a:t>
            </a:r>
          </a:p>
          <a:p>
            <a:pPr lvl="2"/>
            <a:r>
              <a:rPr lang="es-CL" noProof="0" dirty="0"/>
              <a:t>Tercer nivel</a:t>
            </a:r>
          </a:p>
          <a:p>
            <a:pPr lvl="3"/>
            <a:r>
              <a:rPr lang="es-CL" noProof="0" dirty="0"/>
              <a:t>Cuarto nivel</a:t>
            </a:r>
          </a:p>
          <a:p>
            <a:pPr lvl="4"/>
            <a:r>
              <a:rPr lang="es-CL" noProof="0" dirty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3167844" y="195486"/>
            <a:ext cx="5778642" cy="648072"/>
          </a:xfrm>
        </p:spPr>
        <p:txBody>
          <a:bodyPr vert="horz" lIns="108000" tIns="36000" rIns="108000" bIns="36000" rtlCol="0" anchor="b">
            <a:noAutofit/>
          </a:bodyPr>
          <a:lstStyle>
            <a:lvl1pPr marL="0" indent="0">
              <a:spcBef>
                <a:spcPts val="450"/>
              </a:spcBef>
              <a:buNone/>
              <a:defRPr lang="es-ES" sz="2100" b="0" i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 noProof="0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2650842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olario 1 (derech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F24C9BA6-D4B2-9860-5963-F4F921832371}"/>
              </a:ext>
            </a:extLst>
          </p:cNvPr>
          <p:cNvSpPr/>
          <p:nvPr userDrawn="1"/>
        </p:nvSpPr>
        <p:spPr>
          <a:xfrm>
            <a:off x="6084168" y="0"/>
            <a:ext cx="3059832" cy="4948014"/>
          </a:xfrm>
          <a:custGeom>
            <a:avLst/>
            <a:gdLst>
              <a:gd name="connsiteX0" fmla="*/ 0 w 4079776"/>
              <a:gd name="connsiteY0" fmla="*/ 0 h 6597352"/>
              <a:gd name="connsiteX1" fmla="*/ 576064 w 4079776"/>
              <a:gd name="connsiteY1" fmla="*/ 0 h 6597352"/>
              <a:gd name="connsiteX2" fmla="*/ 576064 w 4079776"/>
              <a:gd name="connsiteY2" fmla="*/ 0 h 6597352"/>
              <a:gd name="connsiteX3" fmla="*/ 4079776 w 4079776"/>
              <a:gd name="connsiteY3" fmla="*/ 0 h 6597352"/>
              <a:gd name="connsiteX4" fmla="*/ 4079776 w 4079776"/>
              <a:gd name="connsiteY4" fmla="*/ 6597352 h 6597352"/>
              <a:gd name="connsiteX5" fmla="*/ 576064 w 4079776"/>
              <a:gd name="connsiteY5" fmla="*/ 6597352 h 6597352"/>
              <a:gd name="connsiteX6" fmla="*/ 0 w 4079776"/>
              <a:gd name="connsiteY6" fmla="*/ 6597352 h 6597352"/>
              <a:gd name="connsiteX7" fmla="*/ 576064 w 4079776"/>
              <a:gd name="connsiteY7" fmla="*/ 3284984 h 659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79776" h="6597352">
                <a:moveTo>
                  <a:pt x="0" y="0"/>
                </a:moveTo>
                <a:lnTo>
                  <a:pt x="576064" y="0"/>
                </a:lnTo>
                <a:lnTo>
                  <a:pt x="576064" y="0"/>
                </a:lnTo>
                <a:lnTo>
                  <a:pt x="4079776" y="0"/>
                </a:lnTo>
                <a:lnTo>
                  <a:pt x="4079776" y="6597352"/>
                </a:lnTo>
                <a:lnTo>
                  <a:pt x="576064" y="6597352"/>
                </a:lnTo>
                <a:lnTo>
                  <a:pt x="0" y="6597352"/>
                </a:lnTo>
                <a:lnTo>
                  <a:pt x="576064" y="32849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L" sz="1350" b="0" i="0" dirty="0">
              <a:latin typeface="Calibri" panose="020F0502020204030204" pitchFamily="34" charset="0"/>
            </a:endParaRPr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9ABADAD6-1ABD-EBAD-FFB5-8015A674F619}"/>
              </a:ext>
            </a:extLst>
          </p:cNvPr>
          <p:cNvSpPr/>
          <p:nvPr userDrawn="1"/>
        </p:nvSpPr>
        <p:spPr>
          <a:xfrm>
            <a:off x="6084168" y="0"/>
            <a:ext cx="486054" cy="4948014"/>
          </a:xfrm>
          <a:custGeom>
            <a:avLst/>
            <a:gdLst>
              <a:gd name="connsiteX0" fmla="*/ 0 w 648072"/>
              <a:gd name="connsiteY0" fmla="*/ 0 h 6597352"/>
              <a:gd name="connsiteX1" fmla="*/ 72008 w 648072"/>
              <a:gd name="connsiteY1" fmla="*/ 0 h 6597352"/>
              <a:gd name="connsiteX2" fmla="*/ 648072 w 648072"/>
              <a:gd name="connsiteY2" fmla="*/ 3284984 h 6597352"/>
              <a:gd name="connsiteX3" fmla="*/ 72008 w 648072"/>
              <a:gd name="connsiteY3" fmla="*/ 6597352 h 6597352"/>
              <a:gd name="connsiteX4" fmla="*/ 0 w 648072"/>
              <a:gd name="connsiteY4" fmla="*/ 6597352 h 6597352"/>
              <a:gd name="connsiteX5" fmla="*/ 576064 w 648072"/>
              <a:gd name="connsiteY5" fmla="*/ 3284984 h 659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72" h="6597352">
                <a:moveTo>
                  <a:pt x="0" y="0"/>
                </a:moveTo>
                <a:lnTo>
                  <a:pt x="72008" y="0"/>
                </a:lnTo>
                <a:lnTo>
                  <a:pt x="648072" y="3284984"/>
                </a:lnTo>
                <a:lnTo>
                  <a:pt x="72008" y="6597352"/>
                </a:lnTo>
                <a:lnTo>
                  <a:pt x="0" y="6597352"/>
                </a:lnTo>
                <a:lnTo>
                  <a:pt x="576064" y="3284984"/>
                </a:lnTo>
                <a:close/>
              </a:path>
            </a:pathLst>
          </a:custGeom>
          <a:solidFill>
            <a:srgbClr val="000000">
              <a:alpha val="3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s-CL" sz="1350" b="0" i="0" dirty="0">
              <a:latin typeface="Calibri" panose="020F0502020204030204" pitchFamily="34" charset="0"/>
            </a:endParaRPr>
          </a:p>
        </p:txBody>
      </p:sp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D7FFC4DE-47EF-1B93-57F7-B9CB68045B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4795936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395" imgH="394" progId="TCLayout.ActiveDocument.1">
                  <p:embed/>
                </p:oleObj>
              </mc:Choice>
              <mc:Fallback>
                <p:oleObj name="Diapositiva de think-cell" r:id="rId6" imgW="395" imgH="394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D7FFC4DE-47EF-1B93-57F7-B9CB68045B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624228" y="33468"/>
            <a:ext cx="2376264" cy="4860540"/>
          </a:xfrm>
        </p:spPr>
        <p:txBody>
          <a:bodyPr vert="horz" anchor="ctr"/>
          <a:lstStyle>
            <a:lvl1pPr>
              <a:defRPr lang="es-CL">
                <a:solidFill>
                  <a:schemeClr val="bg1"/>
                </a:solidFill>
              </a:defRPr>
            </a:lvl1pPr>
          </a:lstStyle>
          <a:p>
            <a:r>
              <a:rPr lang="es-ES" noProof="0" dirty="0"/>
              <a:t>Haga clic para modificar el estilo de título del patrón</a:t>
            </a:r>
            <a:endParaRPr lang="es-CL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305526" y="1005576"/>
            <a:ext cx="5778642" cy="3726414"/>
          </a:xfrm>
        </p:spPr>
        <p:txBody>
          <a:bodyPr/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 dirty="0"/>
              <a:t>Haga clic para agregar texto</a:t>
            </a:r>
          </a:p>
          <a:p>
            <a:pPr lvl="1"/>
            <a:r>
              <a:rPr lang="es-CL" noProof="0" dirty="0"/>
              <a:t>Segundo nivel</a:t>
            </a:r>
          </a:p>
          <a:p>
            <a:pPr lvl="2"/>
            <a:r>
              <a:rPr lang="es-CL" noProof="0" dirty="0"/>
              <a:t>Tercer nivel</a:t>
            </a:r>
          </a:p>
          <a:p>
            <a:pPr lvl="3"/>
            <a:r>
              <a:rPr lang="es-CL" noProof="0" dirty="0"/>
              <a:t>Cuarto nivel</a:t>
            </a:r>
          </a:p>
          <a:p>
            <a:pPr lvl="4"/>
            <a:r>
              <a:rPr lang="es-CL" noProof="0" dirty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305526" y="195486"/>
            <a:ext cx="5778642" cy="648072"/>
          </a:xfrm>
        </p:spPr>
        <p:txBody>
          <a:bodyPr vert="horz" lIns="108000" tIns="36000" rIns="108000" bIns="36000" rtlCol="0" anchor="b">
            <a:noAutofit/>
          </a:bodyPr>
          <a:lstStyle>
            <a:lvl1pPr marL="0" indent="0">
              <a:spcBef>
                <a:spcPts val="450"/>
              </a:spcBef>
              <a:buNone/>
              <a:defRPr lang="es-ES" sz="2100" b="0" i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 noProof="0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50771757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olario 2 (derech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F24C9BA6-D4B2-9860-5963-F4F921832371}"/>
              </a:ext>
            </a:extLst>
          </p:cNvPr>
          <p:cNvSpPr/>
          <p:nvPr userDrawn="1"/>
        </p:nvSpPr>
        <p:spPr>
          <a:xfrm>
            <a:off x="6084168" y="0"/>
            <a:ext cx="3059832" cy="4948014"/>
          </a:xfrm>
          <a:custGeom>
            <a:avLst/>
            <a:gdLst>
              <a:gd name="connsiteX0" fmla="*/ 0 w 4079776"/>
              <a:gd name="connsiteY0" fmla="*/ 0 h 6597352"/>
              <a:gd name="connsiteX1" fmla="*/ 576064 w 4079776"/>
              <a:gd name="connsiteY1" fmla="*/ 0 h 6597352"/>
              <a:gd name="connsiteX2" fmla="*/ 576064 w 4079776"/>
              <a:gd name="connsiteY2" fmla="*/ 0 h 6597352"/>
              <a:gd name="connsiteX3" fmla="*/ 4079776 w 4079776"/>
              <a:gd name="connsiteY3" fmla="*/ 0 h 6597352"/>
              <a:gd name="connsiteX4" fmla="*/ 4079776 w 4079776"/>
              <a:gd name="connsiteY4" fmla="*/ 6597352 h 6597352"/>
              <a:gd name="connsiteX5" fmla="*/ 576064 w 4079776"/>
              <a:gd name="connsiteY5" fmla="*/ 6597352 h 6597352"/>
              <a:gd name="connsiteX6" fmla="*/ 0 w 4079776"/>
              <a:gd name="connsiteY6" fmla="*/ 6597352 h 6597352"/>
              <a:gd name="connsiteX7" fmla="*/ 576064 w 4079776"/>
              <a:gd name="connsiteY7" fmla="*/ 3284984 h 659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79776" h="6597352">
                <a:moveTo>
                  <a:pt x="0" y="0"/>
                </a:moveTo>
                <a:lnTo>
                  <a:pt x="576064" y="0"/>
                </a:lnTo>
                <a:lnTo>
                  <a:pt x="576064" y="0"/>
                </a:lnTo>
                <a:lnTo>
                  <a:pt x="4079776" y="0"/>
                </a:lnTo>
                <a:lnTo>
                  <a:pt x="4079776" y="6597352"/>
                </a:lnTo>
                <a:lnTo>
                  <a:pt x="576064" y="6597352"/>
                </a:lnTo>
                <a:lnTo>
                  <a:pt x="0" y="6597352"/>
                </a:lnTo>
                <a:lnTo>
                  <a:pt x="576064" y="328498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L" sz="1350" b="0" i="0" dirty="0">
              <a:latin typeface="Calibri" panose="020F0502020204030204" pitchFamily="34" charset="0"/>
            </a:endParaRPr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B0CFD453-C611-759C-3107-CBF56C19BAFA}"/>
              </a:ext>
            </a:extLst>
          </p:cNvPr>
          <p:cNvSpPr/>
          <p:nvPr userDrawn="1"/>
        </p:nvSpPr>
        <p:spPr>
          <a:xfrm>
            <a:off x="6084168" y="0"/>
            <a:ext cx="486054" cy="4948014"/>
          </a:xfrm>
          <a:custGeom>
            <a:avLst/>
            <a:gdLst>
              <a:gd name="connsiteX0" fmla="*/ 0 w 648072"/>
              <a:gd name="connsiteY0" fmla="*/ 0 h 6597352"/>
              <a:gd name="connsiteX1" fmla="*/ 72008 w 648072"/>
              <a:gd name="connsiteY1" fmla="*/ 0 h 6597352"/>
              <a:gd name="connsiteX2" fmla="*/ 648072 w 648072"/>
              <a:gd name="connsiteY2" fmla="*/ 3284984 h 6597352"/>
              <a:gd name="connsiteX3" fmla="*/ 72008 w 648072"/>
              <a:gd name="connsiteY3" fmla="*/ 6597352 h 6597352"/>
              <a:gd name="connsiteX4" fmla="*/ 0 w 648072"/>
              <a:gd name="connsiteY4" fmla="*/ 6597352 h 6597352"/>
              <a:gd name="connsiteX5" fmla="*/ 576064 w 648072"/>
              <a:gd name="connsiteY5" fmla="*/ 3284984 h 659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72" h="6597352">
                <a:moveTo>
                  <a:pt x="0" y="0"/>
                </a:moveTo>
                <a:lnTo>
                  <a:pt x="72008" y="0"/>
                </a:lnTo>
                <a:lnTo>
                  <a:pt x="648072" y="3284984"/>
                </a:lnTo>
                <a:lnTo>
                  <a:pt x="72008" y="6597352"/>
                </a:lnTo>
                <a:lnTo>
                  <a:pt x="0" y="6597352"/>
                </a:lnTo>
                <a:lnTo>
                  <a:pt x="576064" y="3284984"/>
                </a:lnTo>
                <a:close/>
              </a:path>
            </a:pathLst>
          </a:custGeom>
          <a:solidFill>
            <a:srgbClr val="000000">
              <a:alpha val="3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s-CL" sz="1350" b="0" i="0" dirty="0">
              <a:latin typeface="Calibri" panose="020F0502020204030204" pitchFamily="34" charset="0"/>
            </a:endParaRPr>
          </a:p>
        </p:txBody>
      </p:sp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D7FFC4DE-47EF-1B93-57F7-B9CB68045B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4795936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395" imgH="394" progId="TCLayout.ActiveDocument.1">
                  <p:embed/>
                </p:oleObj>
              </mc:Choice>
              <mc:Fallback>
                <p:oleObj name="Diapositiva de think-cell" r:id="rId6" imgW="395" imgH="394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D7FFC4DE-47EF-1B93-57F7-B9CB68045B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624228" y="33468"/>
            <a:ext cx="2376264" cy="4860540"/>
          </a:xfrm>
        </p:spPr>
        <p:txBody>
          <a:bodyPr vert="horz" anchor="ctr"/>
          <a:lstStyle>
            <a:lvl1pPr>
              <a:defRPr lang="es-CL">
                <a:solidFill>
                  <a:schemeClr val="bg1"/>
                </a:solidFill>
              </a:defRPr>
            </a:lvl1pPr>
          </a:lstStyle>
          <a:p>
            <a:r>
              <a:rPr lang="es-ES" noProof="0" dirty="0"/>
              <a:t>Haga clic para modificar el estilo de título del patrón</a:t>
            </a:r>
            <a:endParaRPr lang="es-CL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305526" y="1005576"/>
            <a:ext cx="5778642" cy="3726414"/>
          </a:xfrm>
        </p:spPr>
        <p:txBody>
          <a:bodyPr/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 dirty="0"/>
              <a:t>Haga clic para agregar texto</a:t>
            </a:r>
          </a:p>
          <a:p>
            <a:pPr lvl="1"/>
            <a:r>
              <a:rPr lang="es-CL" noProof="0" dirty="0"/>
              <a:t>Segundo nivel</a:t>
            </a:r>
          </a:p>
          <a:p>
            <a:pPr lvl="2"/>
            <a:r>
              <a:rPr lang="es-CL" noProof="0" dirty="0"/>
              <a:t>Tercer nivel</a:t>
            </a:r>
          </a:p>
          <a:p>
            <a:pPr lvl="3"/>
            <a:r>
              <a:rPr lang="es-CL" noProof="0" dirty="0"/>
              <a:t>Cuarto nivel</a:t>
            </a:r>
          </a:p>
          <a:p>
            <a:pPr lvl="4"/>
            <a:r>
              <a:rPr lang="es-CL" noProof="0" dirty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305526" y="195486"/>
            <a:ext cx="5778642" cy="648072"/>
          </a:xfrm>
        </p:spPr>
        <p:txBody>
          <a:bodyPr vert="horz" lIns="108000" tIns="36000" rIns="108000" bIns="36000" rtlCol="0" anchor="b">
            <a:noAutofit/>
          </a:bodyPr>
          <a:lstStyle>
            <a:lvl1pPr marL="0" indent="0">
              <a:spcBef>
                <a:spcPts val="450"/>
              </a:spcBef>
              <a:buNone/>
              <a:defRPr lang="es-ES" sz="2100" b="0" i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 noProof="0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3643340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olario 3 (derech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F24C9BA6-D4B2-9860-5963-F4F921832371}"/>
              </a:ext>
            </a:extLst>
          </p:cNvPr>
          <p:cNvSpPr/>
          <p:nvPr userDrawn="1"/>
        </p:nvSpPr>
        <p:spPr>
          <a:xfrm>
            <a:off x="6084168" y="0"/>
            <a:ext cx="3059832" cy="4948014"/>
          </a:xfrm>
          <a:custGeom>
            <a:avLst/>
            <a:gdLst>
              <a:gd name="connsiteX0" fmla="*/ 0 w 4079776"/>
              <a:gd name="connsiteY0" fmla="*/ 0 h 6597352"/>
              <a:gd name="connsiteX1" fmla="*/ 576064 w 4079776"/>
              <a:gd name="connsiteY1" fmla="*/ 0 h 6597352"/>
              <a:gd name="connsiteX2" fmla="*/ 576064 w 4079776"/>
              <a:gd name="connsiteY2" fmla="*/ 0 h 6597352"/>
              <a:gd name="connsiteX3" fmla="*/ 4079776 w 4079776"/>
              <a:gd name="connsiteY3" fmla="*/ 0 h 6597352"/>
              <a:gd name="connsiteX4" fmla="*/ 4079776 w 4079776"/>
              <a:gd name="connsiteY4" fmla="*/ 6597352 h 6597352"/>
              <a:gd name="connsiteX5" fmla="*/ 576064 w 4079776"/>
              <a:gd name="connsiteY5" fmla="*/ 6597352 h 6597352"/>
              <a:gd name="connsiteX6" fmla="*/ 0 w 4079776"/>
              <a:gd name="connsiteY6" fmla="*/ 6597352 h 6597352"/>
              <a:gd name="connsiteX7" fmla="*/ 576064 w 4079776"/>
              <a:gd name="connsiteY7" fmla="*/ 3284984 h 659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79776" h="6597352">
                <a:moveTo>
                  <a:pt x="0" y="0"/>
                </a:moveTo>
                <a:lnTo>
                  <a:pt x="576064" y="0"/>
                </a:lnTo>
                <a:lnTo>
                  <a:pt x="576064" y="0"/>
                </a:lnTo>
                <a:lnTo>
                  <a:pt x="4079776" y="0"/>
                </a:lnTo>
                <a:lnTo>
                  <a:pt x="4079776" y="6597352"/>
                </a:lnTo>
                <a:lnTo>
                  <a:pt x="576064" y="6597352"/>
                </a:lnTo>
                <a:lnTo>
                  <a:pt x="0" y="6597352"/>
                </a:lnTo>
                <a:lnTo>
                  <a:pt x="576064" y="328498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L" sz="1350" b="0" i="0" dirty="0">
              <a:latin typeface="Calibri" panose="020F0502020204030204" pitchFamily="34" charset="0"/>
            </a:endParaRPr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1D749796-7AAE-3C41-BB3E-DB78AB8F9A23}"/>
              </a:ext>
            </a:extLst>
          </p:cNvPr>
          <p:cNvSpPr/>
          <p:nvPr userDrawn="1"/>
        </p:nvSpPr>
        <p:spPr>
          <a:xfrm>
            <a:off x="6084168" y="0"/>
            <a:ext cx="486054" cy="4948014"/>
          </a:xfrm>
          <a:custGeom>
            <a:avLst/>
            <a:gdLst>
              <a:gd name="connsiteX0" fmla="*/ 0 w 648072"/>
              <a:gd name="connsiteY0" fmla="*/ 0 h 6597352"/>
              <a:gd name="connsiteX1" fmla="*/ 72008 w 648072"/>
              <a:gd name="connsiteY1" fmla="*/ 0 h 6597352"/>
              <a:gd name="connsiteX2" fmla="*/ 648072 w 648072"/>
              <a:gd name="connsiteY2" fmla="*/ 3284984 h 6597352"/>
              <a:gd name="connsiteX3" fmla="*/ 72008 w 648072"/>
              <a:gd name="connsiteY3" fmla="*/ 6597352 h 6597352"/>
              <a:gd name="connsiteX4" fmla="*/ 0 w 648072"/>
              <a:gd name="connsiteY4" fmla="*/ 6597352 h 6597352"/>
              <a:gd name="connsiteX5" fmla="*/ 576064 w 648072"/>
              <a:gd name="connsiteY5" fmla="*/ 3284984 h 659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72" h="6597352">
                <a:moveTo>
                  <a:pt x="0" y="0"/>
                </a:moveTo>
                <a:lnTo>
                  <a:pt x="72008" y="0"/>
                </a:lnTo>
                <a:lnTo>
                  <a:pt x="648072" y="3284984"/>
                </a:lnTo>
                <a:lnTo>
                  <a:pt x="72008" y="6597352"/>
                </a:lnTo>
                <a:lnTo>
                  <a:pt x="0" y="6597352"/>
                </a:lnTo>
                <a:lnTo>
                  <a:pt x="576064" y="3284984"/>
                </a:lnTo>
                <a:close/>
              </a:path>
            </a:pathLst>
          </a:custGeom>
          <a:solidFill>
            <a:srgbClr val="000000">
              <a:alpha val="3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s-CL" sz="1350" b="0" i="0" dirty="0">
              <a:latin typeface="Calibri" panose="020F0502020204030204" pitchFamily="34" charset="0"/>
            </a:endParaRPr>
          </a:p>
        </p:txBody>
      </p:sp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D7FFC4DE-47EF-1B93-57F7-B9CB68045B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4795936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395" imgH="394" progId="TCLayout.ActiveDocument.1">
                  <p:embed/>
                </p:oleObj>
              </mc:Choice>
              <mc:Fallback>
                <p:oleObj name="Diapositiva de think-cell" r:id="rId6" imgW="395" imgH="394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D7FFC4DE-47EF-1B93-57F7-B9CB68045B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624228" y="33468"/>
            <a:ext cx="2376264" cy="4860540"/>
          </a:xfrm>
        </p:spPr>
        <p:txBody>
          <a:bodyPr vert="horz" anchor="ctr"/>
          <a:lstStyle>
            <a:lvl1pPr>
              <a:defRPr lang="es-CL">
                <a:solidFill>
                  <a:schemeClr val="bg1"/>
                </a:solidFill>
              </a:defRPr>
            </a:lvl1pPr>
          </a:lstStyle>
          <a:p>
            <a:r>
              <a:rPr lang="es-ES" noProof="0" dirty="0"/>
              <a:t>Haga clic para modificar el estilo de título del patrón</a:t>
            </a:r>
            <a:endParaRPr lang="es-CL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305526" y="1005576"/>
            <a:ext cx="5778642" cy="3726414"/>
          </a:xfrm>
        </p:spPr>
        <p:txBody>
          <a:bodyPr/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 dirty="0"/>
              <a:t>Haga clic para agregar texto</a:t>
            </a:r>
          </a:p>
          <a:p>
            <a:pPr lvl="1"/>
            <a:r>
              <a:rPr lang="es-CL" noProof="0" dirty="0"/>
              <a:t>Segundo nivel</a:t>
            </a:r>
          </a:p>
          <a:p>
            <a:pPr lvl="2"/>
            <a:r>
              <a:rPr lang="es-CL" noProof="0" dirty="0"/>
              <a:t>Tercer nivel</a:t>
            </a:r>
          </a:p>
          <a:p>
            <a:pPr lvl="3"/>
            <a:r>
              <a:rPr lang="es-CL" noProof="0" dirty="0"/>
              <a:t>Cuarto nivel</a:t>
            </a:r>
          </a:p>
          <a:p>
            <a:pPr lvl="4"/>
            <a:r>
              <a:rPr lang="es-CL" noProof="0" dirty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305526" y="195486"/>
            <a:ext cx="5778642" cy="648072"/>
          </a:xfrm>
        </p:spPr>
        <p:txBody>
          <a:bodyPr vert="horz" lIns="108000" tIns="36000" rIns="108000" bIns="36000" rtlCol="0" anchor="b">
            <a:noAutofit/>
          </a:bodyPr>
          <a:lstStyle>
            <a:lvl1pPr marL="0" indent="0">
              <a:spcBef>
                <a:spcPts val="450"/>
              </a:spcBef>
              <a:buNone/>
              <a:defRPr lang="es-ES" sz="2100" b="0" i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 noProof="0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75812658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olario 4 (derech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F24C9BA6-D4B2-9860-5963-F4F921832371}"/>
              </a:ext>
            </a:extLst>
          </p:cNvPr>
          <p:cNvSpPr/>
          <p:nvPr userDrawn="1"/>
        </p:nvSpPr>
        <p:spPr>
          <a:xfrm>
            <a:off x="6084168" y="0"/>
            <a:ext cx="3059832" cy="4948014"/>
          </a:xfrm>
          <a:custGeom>
            <a:avLst/>
            <a:gdLst>
              <a:gd name="connsiteX0" fmla="*/ 0 w 4079776"/>
              <a:gd name="connsiteY0" fmla="*/ 0 h 6597352"/>
              <a:gd name="connsiteX1" fmla="*/ 576064 w 4079776"/>
              <a:gd name="connsiteY1" fmla="*/ 0 h 6597352"/>
              <a:gd name="connsiteX2" fmla="*/ 576064 w 4079776"/>
              <a:gd name="connsiteY2" fmla="*/ 0 h 6597352"/>
              <a:gd name="connsiteX3" fmla="*/ 4079776 w 4079776"/>
              <a:gd name="connsiteY3" fmla="*/ 0 h 6597352"/>
              <a:gd name="connsiteX4" fmla="*/ 4079776 w 4079776"/>
              <a:gd name="connsiteY4" fmla="*/ 6597352 h 6597352"/>
              <a:gd name="connsiteX5" fmla="*/ 576064 w 4079776"/>
              <a:gd name="connsiteY5" fmla="*/ 6597352 h 6597352"/>
              <a:gd name="connsiteX6" fmla="*/ 0 w 4079776"/>
              <a:gd name="connsiteY6" fmla="*/ 6597352 h 6597352"/>
              <a:gd name="connsiteX7" fmla="*/ 576064 w 4079776"/>
              <a:gd name="connsiteY7" fmla="*/ 3284984 h 659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79776" h="6597352">
                <a:moveTo>
                  <a:pt x="0" y="0"/>
                </a:moveTo>
                <a:lnTo>
                  <a:pt x="576064" y="0"/>
                </a:lnTo>
                <a:lnTo>
                  <a:pt x="576064" y="0"/>
                </a:lnTo>
                <a:lnTo>
                  <a:pt x="4079776" y="0"/>
                </a:lnTo>
                <a:lnTo>
                  <a:pt x="4079776" y="6597352"/>
                </a:lnTo>
                <a:lnTo>
                  <a:pt x="576064" y="6597352"/>
                </a:lnTo>
                <a:lnTo>
                  <a:pt x="0" y="6597352"/>
                </a:lnTo>
                <a:lnTo>
                  <a:pt x="576064" y="328498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L" sz="1350" b="0" i="0" dirty="0">
              <a:latin typeface="Calibri" panose="020F0502020204030204" pitchFamily="34" charset="0"/>
            </a:endParaRPr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FBF5E3D1-3F3F-B7F1-3E2C-13010A5025F2}"/>
              </a:ext>
            </a:extLst>
          </p:cNvPr>
          <p:cNvSpPr/>
          <p:nvPr userDrawn="1"/>
        </p:nvSpPr>
        <p:spPr>
          <a:xfrm>
            <a:off x="6084168" y="0"/>
            <a:ext cx="486054" cy="4948014"/>
          </a:xfrm>
          <a:custGeom>
            <a:avLst/>
            <a:gdLst>
              <a:gd name="connsiteX0" fmla="*/ 0 w 648072"/>
              <a:gd name="connsiteY0" fmla="*/ 0 h 6597352"/>
              <a:gd name="connsiteX1" fmla="*/ 72008 w 648072"/>
              <a:gd name="connsiteY1" fmla="*/ 0 h 6597352"/>
              <a:gd name="connsiteX2" fmla="*/ 648072 w 648072"/>
              <a:gd name="connsiteY2" fmla="*/ 3284984 h 6597352"/>
              <a:gd name="connsiteX3" fmla="*/ 72008 w 648072"/>
              <a:gd name="connsiteY3" fmla="*/ 6597352 h 6597352"/>
              <a:gd name="connsiteX4" fmla="*/ 0 w 648072"/>
              <a:gd name="connsiteY4" fmla="*/ 6597352 h 6597352"/>
              <a:gd name="connsiteX5" fmla="*/ 576064 w 648072"/>
              <a:gd name="connsiteY5" fmla="*/ 3284984 h 659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72" h="6597352">
                <a:moveTo>
                  <a:pt x="0" y="0"/>
                </a:moveTo>
                <a:lnTo>
                  <a:pt x="72008" y="0"/>
                </a:lnTo>
                <a:lnTo>
                  <a:pt x="648072" y="3284984"/>
                </a:lnTo>
                <a:lnTo>
                  <a:pt x="72008" y="6597352"/>
                </a:lnTo>
                <a:lnTo>
                  <a:pt x="0" y="6597352"/>
                </a:lnTo>
                <a:lnTo>
                  <a:pt x="576064" y="3284984"/>
                </a:lnTo>
                <a:close/>
              </a:path>
            </a:pathLst>
          </a:custGeom>
          <a:solidFill>
            <a:srgbClr val="000000">
              <a:alpha val="3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s-CL" sz="1350" b="0" i="0" dirty="0">
              <a:latin typeface="Calibri" panose="020F0502020204030204" pitchFamily="34" charset="0"/>
            </a:endParaRPr>
          </a:p>
        </p:txBody>
      </p:sp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D7FFC4DE-47EF-1B93-57F7-B9CB68045B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4795936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395" imgH="394" progId="TCLayout.ActiveDocument.1">
                  <p:embed/>
                </p:oleObj>
              </mc:Choice>
              <mc:Fallback>
                <p:oleObj name="Diapositiva de think-cell" r:id="rId6" imgW="395" imgH="394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D7FFC4DE-47EF-1B93-57F7-B9CB68045B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624228" y="33468"/>
            <a:ext cx="2376264" cy="4860540"/>
          </a:xfrm>
        </p:spPr>
        <p:txBody>
          <a:bodyPr vert="horz" anchor="ctr"/>
          <a:lstStyle>
            <a:lvl1pPr>
              <a:defRPr lang="es-CL">
                <a:solidFill>
                  <a:schemeClr val="bg1"/>
                </a:solidFill>
              </a:defRPr>
            </a:lvl1pPr>
          </a:lstStyle>
          <a:p>
            <a:r>
              <a:rPr lang="es-ES" noProof="0" dirty="0"/>
              <a:t>Haga clic para modificar el estilo de título del patrón</a:t>
            </a:r>
            <a:endParaRPr lang="es-CL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305526" y="1005576"/>
            <a:ext cx="5778642" cy="3726414"/>
          </a:xfrm>
        </p:spPr>
        <p:txBody>
          <a:bodyPr/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 dirty="0"/>
              <a:t>Haga clic para agregar texto</a:t>
            </a:r>
          </a:p>
          <a:p>
            <a:pPr lvl="1"/>
            <a:r>
              <a:rPr lang="es-CL" noProof="0" dirty="0"/>
              <a:t>Segundo nivel</a:t>
            </a:r>
          </a:p>
          <a:p>
            <a:pPr lvl="2"/>
            <a:r>
              <a:rPr lang="es-CL" noProof="0" dirty="0"/>
              <a:t>Tercer nivel</a:t>
            </a:r>
          </a:p>
          <a:p>
            <a:pPr lvl="3"/>
            <a:r>
              <a:rPr lang="es-CL" noProof="0" dirty="0"/>
              <a:t>Cuarto nivel</a:t>
            </a:r>
          </a:p>
          <a:p>
            <a:pPr lvl="4"/>
            <a:r>
              <a:rPr lang="es-CL" noProof="0" dirty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305526" y="195486"/>
            <a:ext cx="5778642" cy="648072"/>
          </a:xfrm>
        </p:spPr>
        <p:txBody>
          <a:bodyPr vert="horz" lIns="108000" tIns="36000" rIns="108000" bIns="36000" rtlCol="0" anchor="b">
            <a:noAutofit/>
          </a:bodyPr>
          <a:lstStyle>
            <a:lvl1pPr marL="0" indent="0">
              <a:spcBef>
                <a:spcPts val="450"/>
              </a:spcBef>
              <a:buNone/>
              <a:defRPr lang="es-ES" sz="2100" b="0" i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 noProof="0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0808372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olario 5 (derech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F24C9BA6-D4B2-9860-5963-F4F921832371}"/>
              </a:ext>
            </a:extLst>
          </p:cNvPr>
          <p:cNvSpPr/>
          <p:nvPr userDrawn="1"/>
        </p:nvSpPr>
        <p:spPr>
          <a:xfrm>
            <a:off x="6084168" y="0"/>
            <a:ext cx="3059832" cy="4948014"/>
          </a:xfrm>
          <a:custGeom>
            <a:avLst/>
            <a:gdLst>
              <a:gd name="connsiteX0" fmla="*/ 0 w 4079776"/>
              <a:gd name="connsiteY0" fmla="*/ 0 h 6597352"/>
              <a:gd name="connsiteX1" fmla="*/ 576064 w 4079776"/>
              <a:gd name="connsiteY1" fmla="*/ 0 h 6597352"/>
              <a:gd name="connsiteX2" fmla="*/ 576064 w 4079776"/>
              <a:gd name="connsiteY2" fmla="*/ 0 h 6597352"/>
              <a:gd name="connsiteX3" fmla="*/ 4079776 w 4079776"/>
              <a:gd name="connsiteY3" fmla="*/ 0 h 6597352"/>
              <a:gd name="connsiteX4" fmla="*/ 4079776 w 4079776"/>
              <a:gd name="connsiteY4" fmla="*/ 6597352 h 6597352"/>
              <a:gd name="connsiteX5" fmla="*/ 576064 w 4079776"/>
              <a:gd name="connsiteY5" fmla="*/ 6597352 h 6597352"/>
              <a:gd name="connsiteX6" fmla="*/ 0 w 4079776"/>
              <a:gd name="connsiteY6" fmla="*/ 6597352 h 6597352"/>
              <a:gd name="connsiteX7" fmla="*/ 576064 w 4079776"/>
              <a:gd name="connsiteY7" fmla="*/ 3284984 h 659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79776" h="6597352">
                <a:moveTo>
                  <a:pt x="0" y="0"/>
                </a:moveTo>
                <a:lnTo>
                  <a:pt x="576064" y="0"/>
                </a:lnTo>
                <a:lnTo>
                  <a:pt x="576064" y="0"/>
                </a:lnTo>
                <a:lnTo>
                  <a:pt x="4079776" y="0"/>
                </a:lnTo>
                <a:lnTo>
                  <a:pt x="4079776" y="6597352"/>
                </a:lnTo>
                <a:lnTo>
                  <a:pt x="576064" y="6597352"/>
                </a:lnTo>
                <a:lnTo>
                  <a:pt x="0" y="6597352"/>
                </a:lnTo>
                <a:lnTo>
                  <a:pt x="576064" y="328498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L" sz="1350" b="0" i="0" dirty="0">
              <a:latin typeface="Calibri" panose="020F0502020204030204" pitchFamily="34" charset="0"/>
            </a:endParaRPr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9B2EB176-C517-C2BD-7FAA-AA92FC94DCDF}"/>
              </a:ext>
            </a:extLst>
          </p:cNvPr>
          <p:cNvSpPr/>
          <p:nvPr userDrawn="1"/>
        </p:nvSpPr>
        <p:spPr>
          <a:xfrm>
            <a:off x="6084168" y="0"/>
            <a:ext cx="486054" cy="4948014"/>
          </a:xfrm>
          <a:custGeom>
            <a:avLst/>
            <a:gdLst>
              <a:gd name="connsiteX0" fmla="*/ 0 w 648072"/>
              <a:gd name="connsiteY0" fmla="*/ 0 h 6597352"/>
              <a:gd name="connsiteX1" fmla="*/ 72008 w 648072"/>
              <a:gd name="connsiteY1" fmla="*/ 0 h 6597352"/>
              <a:gd name="connsiteX2" fmla="*/ 648072 w 648072"/>
              <a:gd name="connsiteY2" fmla="*/ 3284984 h 6597352"/>
              <a:gd name="connsiteX3" fmla="*/ 72008 w 648072"/>
              <a:gd name="connsiteY3" fmla="*/ 6597352 h 6597352"/>
              <a:gd name="connsiteX4" fmla="*/ 0 w 648072"/>
              <a:gd name="connsiteY4" fmla="*/ 6597352 h 6597352"/>
              <a:gd name="connsiteX5" fmla="*/ 576064 w 648072"/>
              <a:gd name="connsiteY5" fmla="*/ 3284984 h 659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72" h="6597352">
                <a:moveTo>
                  <a:pt x="0" y="0"/>
                </a:moveTo>
                <a:lnTo>
                  <a:pt x="72008" y="0"/>
                </a:lnTo>
                <a:lnTo>
                  <a:pt x="648072" y="3284984"/>
                </a:lnTo>
                <a:lnTo>
                  <a:pt x="72008" y="6597352"/>
                </a:lnTo>
                <a:lnTo>
                  <a:pt x="0" y="6597352"/>
                </a:lnTo>
                <a:lnTo>
                  <a:pt x="576064" y="3284984"/>
                </a:lnTo>
                <a:close/>
              </a:path>
            </a:pathLst>
          </a:custGeom>
          <a:solidFill>
            <a:srgbClr val="000000">
              <a:alpha val="3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s-CL" sz="1350" b="0" i="0" dirty="0">
              <a:latin typeface="Calibri" panose="020F0502020204030204" pitchFamily="34" charset="0"/>
            </a:endParaRPr>
          </a:p>
        </p:txBody>
      </p:sp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D7FFC4DE-47EF-1B93-57F7-B9CB68045B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4795936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395" imgH="394" progId="TCLayout.ActiveDocument.1">
                  <p:embed/>
                </p:oleObj>
              </mc:Choice>
              <mc:Fallback>
                <p:oleObj name="Diapositiva de think-cell" r:id="rId6" imgW="395" imgH="394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D7FFC4DE-47EF-1B93-57F7-B9CB68045B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624228" y="33468"/>
            <a:ext cx="2376264" cy="4860540"/>
          </a:xfrm>
        </p:spPr>
        <p:txBody>
          <a:bodyPr vert="horz" anchor="ctr"/>
          <a:lstStyle>
            <a:lvl1pPr>
              <a:defRPr lang="es-CL">
                <a:solidFill>
                  <a:schemeClr val="bg1"/>
                </a:solidFill>
              </a:defRPr>
            </a:lvl1pPr>
          </a:lstStyle>
          <a:p>
            <a:r>
              <a:rPr lang="es-ES" noProof="0" dirty="0"/>
              <a:t>Haga clic para modificar el estilo de título del patrón</a:t>
            </a:r>
            <a:endParaRPr lang="es-CL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305526" y="1005576"/>
            <a:ext cx="5778642" cy="3726414"/>
          </a:xfrm>
        </p:spPr>
        <p:txBody>
          <a:bodyPr/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 dirty="0"/>
              <a:t>Haga clic para agregar texto</a:t>
            </a:r>
          </a:p>
          <a:p>
            <a:pPr lvl="1"/>
            <a:r>
              <a:rPr lang="es-CL" noProof="0" dirty="0"/>
              <a:t>Segundo nivel</a:t>
            </a:r>
          </a:p>
          <a:p>
            <a:pPr lvl="2"/>
            <a:r>
              <a:rPr lang="es-CL" noProof="0" dirty="0"/>
              <a:t>Tercer nivel</a:t>
            </a:r>
          </a:p>
          <a:p>
            <a:pPr lvl="3"/>
            <a:r>
              <a:rPr lang="es-CL" noProof="0" dirty="0"/>
              <a:t>Cuarto nivel</a:t>
            </a:r>
          </a:p>
          <a:p>
            <a:pPr lvl="4"/>
            <a:r>
              <a:rPr lang="es-CL" noProof="0" dirty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305526" y="195486"/>
            <a:ext cx="5778642" cy="648072"/>
          </a:xfrm>
        </p:spPr>
        <p:txBody>
          <a:bodyPr vert="horz" lIns="108000" tIns="36000" rIns="108000" bIns="36000" rtlCol="0" anchor="b">
            <a:noAutofit/>
          </a:bodyPr>
          <a:lstStyle>
            <a:lvl1pPr marL="0" indent="0">
              <a:spcBef>
                <a:spcPts val="450"/>
              </a:spcBef>
              <a:buNone/>
              <a:defRPr lang="es-ES" sz="2100" b="0" i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 noProof="0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44232700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compa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4572000" cy="249492"/>
          </a:xfrm>
        </p:spPr>
        <p:txBody>
          <a:bodyPr wrap="none" lIns="108000" tIns="0" rIns="108000" bIns="0"/>
          <a:lstStyle>
            <a:lvl1pPr>
              <a:defRPr lang="es-CL" sz="1500"/>
            </a:lvl1pPr>
          </a:lstStyle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0" y="303498"/>
            <a:ext cx="9144000" cy="4644516"/>
          </a:xfrm>
        </p:spPr>
        <p:txBody>
          <a:bodyPr/>
          <a:lstStyle>
            <a:lvl1pPr>
              <a:defRPr lang="es-ES" sz="1500" smtClean="0"/>
            </a:lvl1pPr>
            <a:lvl2pPr>
              <a:defRPr lang="es-ES" sz="1350" smtClean="0"/>
            </a:lvl2pPr>
            <a:lvl3pPr>
              <a:defRPr lang="es-ES" sz="1200" smtClean="0"/>
            </a:lvl3pPr>
            <a:lvl4pPr>
              <a:defRPr lang="es-ES" sz="1050" smtClean="0"/>
            </a:lvl4pPr>
            <a:lvl5pPr>
              <a:defRPr lang="es-CL" sz="1050"/>
            </a:lvl5pPr>
          </a:lstStyle>
          <a:p>
            <a:pPr lvl="0"/>
            <a:r>
              <a:rPr lang="es-CL" noProof="0" dirty="0"/>
              <a:t>Haga clic para agregar texto</a:t>
            </a:r>
          </a:p>
          <a:p>
            <a:pPr lvl="1"/>
            <a:r>
              <a:rPr lang="es-CL" noProof="0" dirty="0"/>
              <a:t>Segundo nivel</a:t>
            </a:r>
          </a:p>
          <a:p>
            <a:pPr lvl="2"/>
            <a:r>
              <a:rPr lang="es-CL" noProof="0" dirty="0"/>
              <a:t>Tercer nivel</a:t>
            </a:r>
          </a:p>
          <a:p>
            <a:pPr lvl="3"/>
            <a:r>
              <a:rPr lang="es-CL" noProof="0" dirty="0"/>
              <a:t>Cuarto nivel</a:t>
            </a:r>
          </a:p>
          <a:p>
            <a:pPr lvl="4"/>
            <a:r>
              <a:rPr lang="es-CL" noProof="0" dirty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4572000" y="0"/>
            <a:ext cx="4572000" cy="249492"/>
          </a:xfrm>
        </p:spPr>
        <p:txBody>
          <a:bodyPr vert="horz" wrap="none" lIns="108000" tIns="0" rIns="108000" bIns="0" rtlCol="0" anchor="b">
            <a:noAutofit/>
          </a:bodyPr>
          <a:lstStyle>
            <a:lvl1pPr marL="0" indent="0" algn="r">
              <a:buNone/>
              <a:defRPr lang="es-ES" sz="1350" b="0" i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 noProof="0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08603485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7514" y="141480"/>
            <a:ext cx="3294366" cy="648072"/>
          </a:xfrm>
        </p:spPr>
        <p:txBody>
          <a:bodyPr anchor="t"/>
          <a:lstStyle>
            <a:lvl1pPr algn="l">
              <a:defRPr lang="es-CL" sz="1800"/>
            </a:lvl1pPr>
          </a:lstStyle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3545886" y="141480"/>
            <a:ext cx="5400600" cy="4698522"/>
          </a:xfrm>
        </p:spPr>
        <p:txBody>
          <a:bodyPr/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97514" y="951570"/>
            <a:ext cx="3294366" cy="388843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708316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51223" y="2"/>
            <a:ext cx="7941106" cy="6548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btfpLayoutConfig" hidden="1"/>
          <p:cNvSpPr txBox="1"/>
          <p:nvPr userDrawn="1">
            <p:custDataLst>
              <p:tags r:id="rId2"/>
            </p:custDataLst>
          </p:nvPr>
        </p:nvSpPr>
        <p:spPr bwMode="gray">
          <a:xfrm>
            <a:off x="9525" y="9525"/>
            <a:ext cx="395160" cy="56284"/>
          </a:xfrm>
          <a:prstGeom prst="rect">
            <a:avLst/>
          </a:prstGeom>
          <a:noFill/>
        </p:spPr>
        <p:txBody>
          <a:bodyPr vert="horz" wrap="none" lIns="20250" tIns="20250" rIns="20250" bIns="20250" rtlCol="0">
            <a:spAutoFit/>
          </a:bodyPr>
          <a:lstStyle/>
          <a:p>
            <a:pPr marL="0" indent="0">
              <a:buNone/>
            </a:pPr>
            <a:r>
              <a:rPr lang="en-US" sz="100">
                <a:solidFill>
                  <a:srgbClr val="FFFFFF">
                    <a:alpha val="0"/>
                  </a:srgbClr>
                </a:solidFill>
              </a:rPr>
              <a:t>overall_0_131835910973931203 columns_1_131835910973931203 </a:t>
            </a:r>
          </a:p>
        </p:txBody>
      </p:sp>
    </p:spTree>
    <p:extLst>
      <p:ext uri="{BB962C8B-B14F-4D97-AF65-F5344CB8AC3E}">
        <p14:creationId xmlns:p14="http://schemas.microsoft.com/office/powerpoint/2010/main" val="1729051646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430">
          <p15:clr>
            <a:srgbClr val="CCCCCC"/>
          </p15:clr>
        </p15:guide>
        <p15:guide id="2" pos="780">
          <p15:clr>
            <a:srgbClr val="CCCCCC"/>
          </p15:clr>
        </p15:guide>
        <p15:guide id="3" pos="1120">
          <p15:clr>
            <a:srgbClr val="CCCCCC"/>
          </p15:clr>
        </p15:guide>
        <p15:guide id="4" pos="1470">
          <p15:clr>
            <a:srgbClr val="CCCCCC"/>
          </p15:clr>
        </p15:guide>
        <p15:guide id="5" pos="1810">
          <p15:clr>
            <a:srgbClr val="CCCCCC"/>
          </p15:clr>
        </p15:guide>
        <p15:guide id="6" pos="2160">
          <p15:clr>
            <a:srgbClr val="CCCCCC"/>
          </p15:clr>
        </p15:guide>
        <p15:guide id="7" pos="2501">
          <p15:clr>
            <a:srgbClr val="CCCCCC"/>
          </p15:clr>
        </p15:guide>
        <p15:guide id="8" pos="2850">
          <p15:clr>
            <a:srgbClr val="CCCCCC"/>
          </p15:clr>
        </p15:guide>
        <p15:guide id="9" pos="3191">
          <p15:clr>
            <a:srgbClr val="CCCCCC"/>
          </p15:clr>
        </p15:guide>
        <p15:guide id="10" pos="3540">
          <p15:clr>
            <a:srgbClr val="CCCCCC"/>
          </p15:clr>
        </p15:guide>
        <p15:guide id="11" pos="3881">
          <p15:clr>
            <a:srgbClr val="CCCCCC"/>
          </p15:clr>
        </p15:guide>
        <p15:guide id="12" pos="4231">
          <p15:clr>
            <a:srgbClr val="CCCCCC"/>
          </p15:clr>
        </p15:guide>
        <p15:guide id="13" pos="4571">
          <p15:clr>
            <a:srgbClr val="CCCCCC"/>
          </p15:clr>
        </p15:guide>
        <p15:guide id="14" pos="4921">
          <p15:clr>
            <a:srgbClr val="CCCCCC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63688" y="3597864"/>
            <a:ext cx="5616624" cy="162018"/>
          </a:xfrm>
        </p:spPr>
        <p:txBody>
          <a:bodyPr anchor="t"/>
          <a:lstStyle>
            <a:lvl1pPr algn="l">
              <a:defRPr sz="1500" b="0"/>
            </a:lvl1pPr>
          </a:lstStyle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63688" y="465516"/>
            <a:ext cx="5616624" cy="307834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noProof="0"/>
              <a:t>Haga clic en el icono para agregar una imagen</a:t>
            </a:r>
            <a:endParaRPr lang="es-C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63688" y="3813888"/>
            <a:ext cx="5616624" cy="75608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57496660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197514" y="1113588"/>
            <a:ext cx="8748972" cy="3726414"/>
          </a:xfrm>
        </p:spPr>
        <p:txBody>
          <a:bodyPr vert="eaVert"/>
          <a:lstStyle/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7" name="8 Marcador de texto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s-ES" sz="1500" b="0" i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 noProof="0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97331624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406426" y="303498"/>
            <a:ext cx="540060" cy="4374486"/>
          </a:xfrm>
        </p:spPr>
        <p:txBody>
          <a:bodyPr vert="eaVert" anchor="t"/>
          <a:lstStyle/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197514" y="303498"/>
            <a:ext cx="7776864" cy="4374486"/>
          </a:xfrm>
        </p:spPr>
        <p:txBody>
          <a:bodyPr vert="eaVert"/>
          <a:lstStyle/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4" name="8 Marcador de texto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 rot="5400000">
            <a:off x="6111171" y="2382734"/>
            <a:ext cx="4374487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s-ES" sz="1500" b="0" i="0" smtClean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 noProof="0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92234322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ra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68AD8FA9-CE24-E561-6E4C-C8653F3677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39" y="0"/>
            <a:ext cx="9145538" cy="5143500"/>
          </a:xfrm>
          <a:prstGeom prst="rect">
            <a:avLst/>
          </a:prstGeom>
        </p:spPr>
      </p:pic>
      <p:graphicFrame>
        <p:nvGraphicFramePr>
          <p:cNvPr id="7" name="Objeto 6" hidden="1">
            <a:extLst>
              <a:ext uri="{FF2B5EF4-FFF2-40B4-BE49-F238E27FC236}">
                <a16:creationId xmlns:a16="http://schemas.microsoft.com/office/drawing/2014/main" id="{E390E65E-6125-A658-A0C1-87FA89E46A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9699182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" imgW="395" imgH="394" progId="TCLayout.ActiveDocument.1">
                  <p:embed/>
                </p:oleObj>
              </mc:Choice>
              <mc:Fallback>
                <p:oleObj name="Diapositiva de think-cell" r:id="rId8" imgW="395" imgH="394" progId="TCLayout.ActiveDocument.1">
                  <p:embed/>
                  <p:pic>
                    <p:nvPicPr>
                      <p:cNvPr id="7" name="Objeto 6" hidden="1">
                        <a:extLst>
                          <a:ext uri="{FF2B5EF4-FFF2-40B4-BE49-F238E27FC236}">
                            <a16:creationId xmlns:a16="http://schemas.microsoft.com/office/drawing/2014/main" id="{E390E65E-6125-A658-A0C1-87FA89E46A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ángulo 12">
            <a:extLst>
              <a:ext uri="{FF2B5EF4-FFF2-40B4-BE49-F238E27FC236}">
                <a16:creationId xmlns:a16="http://schemas.microsoft.com/office/drawing/2014/main" id="{9F4FD415-5CF8-4C11-8FE2-B9D1AFA57DA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3219822"/>
            <a:ext cx="9144000" cy="108012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b="0" i="0" noProof="0" dirty="0">
              <a:latin typeface="Calibri" panose="020F0502020204030204" pitchFamily="34" charset="0"/>
            </a:endParaRPr>
          </a:p>
        </p:txBody>
      </p:sp>
      <p:sp>
        <p:nvSpPr>
          <p:cNvPr id="8" name="1 Título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845588" y="2571750"/>
            <a:ext cx="7452828" cy="1188132"/>
          </a:xfrm>
        </p:spPr>
        <p:txBody>
          <a:bodyPr vert="horz" anchor="b"/>
          <a:lstStyle>
            <a:lvl1pPr algn="ctr">
              <a:defRPr sz="1800" b="0" cap="all" spc="45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noProof="0" dirty="0"/>
              <a:t>Haga clic para modificar el estilo de título del patrón</a:t>
            </a:r>
            <a:endParaRPr lang="es-CL" noProof="0" dirty="0"/>
          </a:p>
        </p:txBody>
      </p:sp>
      <p:sp>
        <p:nvSpPr>
          <p:cNvPr id="10" name="2 Marcador de texto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845586" y="3867894"/>
            <a:ext cx="7452829" cy="648072"/>
          </a:xfrm>
        </p:spPr>
        <p:txBody>
          <a:bodyPr anchor="t"/>
          <a:lstStyle>
            <a:lvl1pPr marL="0" indent="0" algn="ctr">
              <a:spcBef>
                <a:spcPts val="450"/>
              </a:spcBef>
              <a:buNone/>
              <a:defRPr sz="1200" cap="all" spc="450" baseline="0">
                <a:solidFill>
                  <a:schemeClr val="bg1">
                    <a:alpha val="70000"/>
                  </a:schemeClr>
                </a:solidFill>
                <a:effectLst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noProof="0"/>
              <a:t>Haga clic para modificar los estilos de texto del patrón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3F659C9-9794-41C2-B9E5-B96684D71689}"/>
              </a:ext>
            </a:extLst>
          </p:cNvPr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14" y="0"/>
            <a:ext cx="873752" cy="1113588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EE6D6FC8-471B-C235-BABC-356BE46D3409}"/>
              </a:ext>
            </a:extLst>
          </p:cNvPr>
          <p:cNvSpPr/>
          <p:nvPr userDrawn="1"/>
        </p:nvSpPr>
        <p:spPr>
          <a:xfrm>
            <a:off x="6591653" y="4511680"/>
            <a:ext cx="378042" cy="3780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b="0" i="0" noProof="0" dirty="0">
              <a:latin typeface="Calibri" panose="020F050202020403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98E22BD-1787-112F-C748-B7BF478C288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222" y="4407955"/>
            <a:ext cx="432000" cy="502820"/>
          </a:xfrm>
          <a:prstGeom prst="rect">
            <a:avLst/>
          </a:prstGeom>
          <a:effectLst>
            <a:glow rad="76200">
              <a:schemeClr val="bg1">
                <a:alpha val="20000"/>
              </a:schemeClr>
            </a:glow>
          </a:effectLst>
        </p:spPr>
      </p:pic>
      <p:sp>
        <p:nvSpPr>
          <p:cNvPr id="12" name="4 Marcador de pie de página">
            <a:extLst>
              <a:ext uri="{FF2B5EF4-FFF2-40B4-BE49-F238E27FC236}">
                <a16:creationId xmlns:a16="http://schemas.microsoft.com/office/drawing/2014/main" id="{ABFC3A1A-DE33-84D1-83B8-CDC8EBCB3728}"/>
              </a:ext>
            </a:extLst>
          </p:cNvPr>
          <p:cNvSpPr txBox="1">
            <a:spLocks/>
          </p:cNvSpPr>
          <p:nvPr userDrawn="1"/>
        </p:nvSpPr>
        <p:spPr>
          <a:xfrm>
            <a:off x="7002270" y="4515966"/>
            <a:ext cx="1890210" cy="378042"/>
          </a:xfrm>
          <a:prstGeom prst="rect">
            <a:avLst/>
          </a:prstGeom>
          <a:ln>
            <a:noFill/>
          </a:ln>
        </p:spPr>
        <p:txBody>
          <a:bodyPr wrap="none" lIns="81000" tIns="27000" rIns="81000" bIns="27000" anchor="ctr"/>
          <a:lstStyle>
            <a:defPPr>
              <a:defRPr lang="es-CL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50000"/>
                      <a:alpha val="60000"/>
                    </a:schemeClr>
                  </a:glow>
                </a:effectLst>
                <a:uLnTx/>
                <a:uFillTx/>
                <a:latin typeface="Calibri" panose="020F0502020204030204" pitchFamily="34" charset="0"/>
              </a:rPr>
              <a:t>Información Acceso General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50000"/>
                      <a:alpha val="60000"/>
                    </a:schemeClr>
                  </a:glow>
                </a:effectLst>
                <a:uLnTx/>
                <a:uFillTx/>
                <a:latin typeface="Calibri" panose="020F0502020204030204" pitchFamily="34" charset="0"/>
              </a:rPr>
              <a:t>Public Information</a:t>
            </a:r>
          </a:p>
        </p:txBody>
      </p:sp>
    </p:spTree>
    <p:extLst>
      <p:ext uri="{BB962C8B-B14F-4D97-AF65-F5344CB8AC3E}">
        <p14:creationId xmlns:p14="http://schemas.microsoft.com/office/powerpoint/2010/main" val="936911464"/>
      </p:ext>
    </p:extLst>
  </p:cSld>
  <p:clrMapOvr>
    <a:masterClrMapping/>
  </p:clrMapOvr>
  <p:transition/>
  <p:hf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1_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9"/>
          <p:cNvSpPr txBox="1">
            <a:spLocks noGrp="1"/>
          </p:cNvSpPr>
          <p:nvPr>
            <p:ph type="title"/>
          </p:nvPr>
        </p:nvSpPr>
        <p:spPr>
          <a:xfrm>
            <a:off x="491068" y="205979"/>
            <a:ext cx="8229600" cy="615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892" lvl="0" indent="-257168" algn="l">
              <a:spcBef>
                <a:spcPts val="27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  <a:defRPr/>
            </a:lvl1pPr>
            <a:lvl2pPr marL="685783" lvl="1" indent="-257168" algn="l">
              <a:spcBef>
                <a:spcPts val="270"/>
              </a:spcBef>
              <a:spcAft>
                <a:spcPts val="0"/>
              </a:spcAft>
              <a:buClr>
                <a:srgbClr val="666666"/>
              </a:buClr>
              <a:buSzPts val="1800"/>
              <a:buChar char="–"/>
              <a:defRPr/>
            </a:lvl2pPr>
            <a:lvl3pPr marL="1028675" lvl="2" indent="-257168" algn="l">
              <a:spcBef>
                <a:spcPts val="27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  <a:defRPr/>
            </a:lvl3pPr>
            <a:lvl4pPr marL="1371566" lvl="3" indent="-257168" algn="l">
              <a:spcBef>
                <a:spcPts val="270"/>
              </a:spcBef>
              <a:spcAft>
                <a:spcPts val="0"/>
              </a:spcAft>
              <a:buClr>
                <a:srgbClr val="666666"/>
              </a:buClr>
              <a:buSzPts val="1800"/>
              <a:buChar char="–"/>
              <a:defRPr/>
            </a:lvl4pPr>
            <a:lvl5pPr marL="1714457" lvl="4" indent="-257168" algn="l">
              <a:spcBef>
                <a:spcPts val="270"/>
              </a:spcBef>
              <a:spcAft>
                <a:spcPts val="0"/>
              </a:spcAft>
              <a:buClr>
                <a:srgbClr val="666666"/>
              </a:buClr>
              <a:buSzPts val="1800"/>
              <a:buChar char="»"/>
              <a:defRPr/>
            </a:lvl5pPr>
            <a:lvl6pPr marL="2057348" lvl="5" indent="-25716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0991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6">
          <p15:clr>
            <a:srgbClr val="CCCCCC"/>
          </p15:clr>
        </p15:guide>
        <p15:guide id="2" pos="7328">
          <p15:clr>
            <a:srgbClr val="CCCCCC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79461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09623711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2 Rectángulo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0" cy="11906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s-CL" sz="2550" b="1" i="0" baseline="0">
              <a:solidFill>
                <a:prstClr val="white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855053"/>
            <a:ext cx="648072" cy="27384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fld id="{BFD2B46F-F271-4E54-AC6D-D37391FA1339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22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51223" y="2"/>
            <a:ext cx="7941106" cy="654843"/>
          </a:xfrm>
        </p:spPr>
        <p:txBody>
          <a:bodyPr/>
          <a:lstStyle>
            <a:lvl1pPr>
              <a:defRPr b="0" i="0">
                <a:latin typeface="Roboto Condense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btfpLayoutConfig" hidden="1"/>
          <p:cNvSpPr txBox="1"/>
          <p:nvPr userDrawn="1">
            <p:custDataLst>
              <p:tags r:id="rId2"/>
            </p:custDataLst>
          </p:nvPr>
        </p:nvSpPr>
        <p:spPr bwMode="gray">
          <a:xfrm>
            <a:off x="9525" y="9525"/>
            <a:ext cx="413600" cy="69916"/>
          </a:xfrm>
          <a:prstGeom prst="rect">
            <a:avLst/>
          </a:prstGeom>
          <a:noFill/>
        </p:spPr>
        <p:txBody>
          <a:bodyPr vert="horz" wrap="none" lIns="27000" tIns="27000" rIns="27000" bIns="27000" rtlCol="0">
            <a:spAutoFit/>
          </a:bodyPr>
          <a:lstStyle/>
          <a:p>
            <a:pPr defTabSz="685800"/>
            <a:r>
              <a:rPr lang="en-US" sz="100">
                <a:solidFill>
                  <a:srgbClr val="FFFFFF">
                    <a:alpha val="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overall_0_131835910973931203 columns_1_131835910973931203 </a:t>
            </a:r>
          </a:p>
        </p:txBody>
      </p:sp>
    </p:spTree>
    <p:extLst>
      <p:ext uri="{BB962C8B-B14F-4D97-AF65-F5344CB8AC3E}">
        <p14:creationId xmlns:p14="http://schemas.microsoft.com/office/powerpoint/2010/main" val="39652911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Pa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tfpLayoutConfig" hidden="1"/>
          <p:cNvSpPr txBox="1"/>
          <p:nvPr userDrawn="1">
            <p:custDataLst>
              <p:tags r:id="rId1"/>
            </p:custDataLst>
          </p:nvPr>
        </p:nvSpPr>
        <p:spPr bwMode="gray">
          <a:xfrm>
            <a:off x="9525" y="9525"/>
            <a:ext cx="413600" cy="69916"/>
          </a:xfrm>
          <a:prstGeom prst="rect">
            <a:avLst/>
          </a:prstGeom>
          <a:noFill/>
        </p:spPr>
        <p:txBody>
          <a:bodyPr vert="horz" wrap="none" lIns="27000" tIns="27000" rIns="27000" bIns="27000" rtlCol="0">
            <a:spAutoFit/>
          </a:bodyPr>
          <a:lstStyle/>
          <a:p>
            <a:pPr defTabSz="685800"/>
            <a:r>
              <a:rPr lang="en-US" sz="100">
                <a:solidFill>
                  <a:srgbClr val="FFFFFF">
                    <a:alpha val="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overall_0_131835896762111249 columns_1_131835896762111249 </a:t>
            </a:r>
          </a:p>
        </p:txBody>
      </p:sp>
    </p:spTree>
    <p:extLst>
      <p:ext uri="{BB962C8B-B14F-4D97-AF65-F5344CB8AC3E}">
        <p14:creationId xmlns:p14="http://schemas.microsoft.com/office/powerpoint/2010/main" val="427621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8">
          <p15:clr>
            <a:srgbClr val="CCCCCC"/>
          </p15:clr>
        </p15:guide>
        <p15:guide id="2" pos="7472">
          <p15:clr>
            <a:srgbClr val="CCCCCC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Objeto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59359213"/>
              </p:ext>
            </p:extLst>
          </p:nvPr>
        </p:nvGraphicFramePr>
        <p:xfrm>
          <a:off x="1589" y="1191"/>
          <a:ext cx="1588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6" name="5 Objeto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191"/>
                        <a:ext cx="1588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Rectángulo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0" cy="11906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s-CL" sz="1950" b="1" i="0" baseline="0">
              <a:solidFill>
                <a:prstClr val="white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444500" y="308102"/>
            <a:ext cx="7772400" cy="415801"/>
          </a:xfrm>
        </p:spPr>
        <p:txBody>
          <a:bodyPr vert="horz"/>
          <a:lstStyle/>
          <a:p>
            <a:r>
              <a:rPr lang="es-C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8730" y="705767"/>
            <a:ext cx="6400800" cy="387351"/>
          </a:xfrm>
        </p:spPr>
        <p:txBody>
          <a:bodyPr lIns="0" anchor="ctr" anchorCtr="0">
            <a:normAutofit/>
          </a:bodyPr>
          <a:lstStyle>
            <a:lvl1pPr marL="0" indent="0" algn="l">
              <a:buNone/>
              <a:defRPr sz="1050">
                <a:solidFill>
                  <a:srgbClr val="66666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/>
              <a:t>Haga clic para modificar el estilo de subtítulo del patrón</a:t>
            </a:r>
          </a:p>
        </p:txBody>
      </p:sp>
      <p:sp>
        <p:nvSpPr>
          <p:cNvPr id="18" name="Marcador de contenido 2"/>
          <p:cNvSpPr>
            <a:spLocks noGrp="1"/>
          </p:cNvSpPr>
          <p:nvPr>
            <p:ph idx="12"/>
          </p:nvPr>
        </p:nvSpPr>
        <p:spPr>
          <a:xfrm>
            <a:off x="457200" y="1200152"/>
            <a:ext cx="8229600" cy="3394472"/>
          </a:xfrm>
        </p:spPr>
        <p:txBody>
          <a:bodyPr/>
          <a:lstStyle>
            <a:lvl5pPr>
              <a:defRPr sz="600"/>
            </a:lvl5pPr>
          </a:lstStyle>
          <a:p>
            <a:pPr lvl="0"/>
            <a:r>
              <a:rPr lang="es-CL"/>
              <a:t>Haga clic para modificar el estilo de texto del patrón</a:t>
            </a:r>
          </a:p>
          <a:p>
            <a:pPr lvl="1"/>
            <a:r>
              <a:rPr lang="es-CL"/>
              <a:t>Segundo nivel</a:t>
            </a:r>
          </a:p>
          <a:p>
            <a:pPr lvl="2"/>
            <a:r>
              <a:rPr lang="es-CL"/>
              <a:t>Tercer nivel</a:t>
            </a:r>
          </a:p>
          <a:p>
            <a:pPr lvl="3"/>
            <a:r>
              <a:rPr lang="es-CL"/>
              <a:t>Cuarto nivel</a:t>
            </a:r>
          </a:p>
          <a:p>
            <a:pPr lvl="4"/>
            <a:r>
              <a:rPr lang="es-CL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475538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s-MX" noProof="0"/>
              <a:t>Haz clic para modificar el estilo de título del patrón</a:t>
            </a:r>
            <a:endParaRPr lang="es-CL" noProof="0"/>
          </a:p>
        </p:txBody>
      </p:sp>
      <p:sp>
        <p:nvSpPr>
          <p:cNvPr id="6" name="8 Marcador de texto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s-ES" sz="15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4020314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7514" y="33468"/>
            <a:ext cx="8748972" cy="594066"/>
          </a:xfrm>
        </p:spPr>
        <p:txBody>
          <a:bodyPr/>
          <a:lstStyle>
            <a:lvl1pPr>
              <a:defRPr lang="es-CL"/>
            </a:lvl1pPr>
          </a:lstStyle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197514" y="1113588"/>
            <a:ext cx="8748972" cy="3726414"/>
          </a:xfrm>
        </p:spPr>
        <p:txBody>
          <a:bodyPr/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 dirty="0"/>
              <a:t>Haga clic para agregar texto</a:t>
            </a:r>
          </a:p>
          <a:p>
            <a:pPr lvl="1"/>
            <a:r>
              <a:rPr lang="es-CL" noProof="0" dirty="0"/>
              <a:t>Segundo nivel</a:t>
            </a:r>
          </a:p>
          <a:p>
            <a:pPr lvl="2"/>
            <a:r>
              <a:rPr lang="es-CL" noProof="0" dirty="0"/>
              <a:t>Tercer nivel</a:t>
            </a:r>
          </a:p>
          <a:p>
            <a:pPr lvl="3"/>
            <a:r>
              <a:rPr lang="es-CL" noProof="0" dirty="0"/>
              <a:t>Cuarto nivel</a:t>
            </a:r>
          </a:p>
          <a:p>
            <a:pPr lvl="4"/>
            <a:r>
              <a:rPr lang="es-CL" noProof="0" dirty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spcBef>
                <a:spcPts val="450"/>
              </a:spcBef>
              <a:buNone/>
              <a:defRPr lang="es-ES" sz="15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 noProof="0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0288112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Marcador de contenido 2"/>
          <p:cNvSpPr>
            <a:spLocks noGrp="1"/>
          </p:cNvSpPr>
          <p:nvPr>
            <p:ph idx="1"/>
          </p:nvPr>
        </p:nvSpPr>
        <p:spPr>
          <a:xfrm>
            <a:off x="5744635" y="2187913"/>
            <a:ext cx="3204633" cy="2258846"/>
          </a:xfr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pPr lvl="0"/>
            <a:r>
              <a:rPr lang="es-ES_tradnl"/>
              <a:t>Haga clic para modificar el estilo de</a:t>
            </a:r>
          </a:p>
          <a:p>
            <a:pPr lvl="0"/>
            <a:endParaRPr lang="es-ES_tradnl"/>
          </a:p>
        </p:txBody>
      </p:sp>
      <p:cxnSp>
        <p:nvCxnSpPr>
          <p:cNvPr id="13" name="Conector recto 12"/>
          <p:cNvCxnSpPr>
            <a:stCxn id="14" idx="0"/>
          </p:cNvCxnSpPr>
          <p:nvPr userDrawn="1"/>
        </p:nvCxnSpPr>
        <p:spPr>
          <a:xfrm>
            <a:off x="5452535" y="2307164"/>
            <a:ext cx="0" cy="1722970"/>
          </a:xfrm>
          <a:prstGeom prst="line">
            <a:avLst/>
          </a:prstGeom>
          <a:ln w="9525" cmpd="sng">
            <a:solidFill>
              <a:srgbClr val="3333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ipse 13"/>
          <p:cNvSpPr/>
          <p:nvPr userDrawn="1"/>
        </p:nvSpPr>
        <p:spPr>
          <a:xfrm>
            <a:off x="5410202" y="2307163"/>
            <a:ext cx="84666" cy="8466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accent1"/>
              </a:solidFill>
            </a:endParaRPr>
          </a:p>
        </p:txBody>
      </p:sp>
      <p:sp>
        <p:nvSpPr>
          <p:cNvPr id="15" name="Elipse 14"/>
          <p:cNvSpPr/>
          <p:nvPr userDrawn="1"/>
        </p:nvSpPr>
        <p:spPr>
          <a:xfrm>
            <a:off x="5410202" y="3153834"/>
            <a:ext cx="84666" cy="8466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accent1"/>
              </a:solidFill>
            </a:endParaRPr>
          </a:p>
        </p:txBody>
      </p:sp>
      <p:sp>
        <p:nvSpPr>
          <p:cNvPr id="16" name="Elipse 15"/>
          <p:cNvSpPr/>
          <p:nvPr userDrawn="1"/>
        </p:nvSpPr>
        <p:spPr>
          <a:xfrm>
            <a:off x="5410202" y="3556003"/>
            <a:ext cx="84666" cy="84666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accent1"/>
              </a:solidFill>
            </a:endParaRPr>
          </a:p>
        </p:txBody>
      </p:sp>
      <p:sp>
        <p:nvSpPr>
          <p:cNvPr id="20" name="Elipse 19"/>
          <p:cNvSpPr/>
          <p:nvPr userDrawn="1"/>
        </p:nvSpPr>
        <p:spPr>
          <a:xfrm>
            <a:off x="5410202" y="3987800"/>
            <a:ext cx="84666" cy="84666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accent1"/>
              </a:solidFill>
            </a:endParaRPr>
          </a:p>
        </p:txBody>
      </p:sp>
      <p:sp>
        <p:nvSpPr>
          <p:cNvPr id="28" name="Elipse 27"/>
          <p:cNvSpPr/>
          <p:nvPr userDrawn="1"/>
        </p:nvSpPr>
        <p:spPr>
          <a:xfrm>
            <a:off x="5401734" y="2743199"/>
            <a:ext cx="84666" cy="84666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accent1"/>
              </a:solidFill>
            </a:endParaRPr>
          </a:p>
        </p:txBody>
      </p:sp>
      <p:sp>
        <p:nvSpPr>
          <p:cNvPr id="29" name="Marcador de título 1"/>
          <p:cNvSpPr>
            <a:spLocks noGrp="1"/>
          </p:cNvSpPr>
          <p:nvPr>
            <p:ph type="title" hasCustomPrompt="1"/>
          </p:nvPr>
        </p:nvSpPr>
        <p:spPr>
          <a:xfrm>
            <a:off x="491069" y="807136"/>
            <a:ext cx="7222065" cy="691464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>
            <a:lvl1pPr marL="0" marR="0" indent="0" algn="l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lvl1pPr>
          </a:lstStyle>
          <a:p>
            <a:r>
              <a:rPr lang="es-ES_tradnl"/>
              <a:t>CLIC PARA EDITAR índice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3978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6">
          <p15:clr>
            <a:srgbClr val="CCCCCC"/>
          </p15:clr>
        </p15:guide>
        <p15:guide id="2" pos="7328">
          <p15:clr>
            <a:srgbClr val="CCCCCC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inco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7514" y="33469"/>
            <a:ext cx="8748972" cy="594066"/>
          </a:xfrm>
        </p:spPr>
        <p:txBody>
          <a:bodyPr/>
          <a:lstStyle/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197514" y="1113588"/>
            <a:ext cx="162000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350" smtClean="0"/>
            </a:lvl1pPr>
            <a:lvl2pPr>
              <a:defRPr lang="es-ES" sz="1200" smtClean="0"/>
            </a:lvl2pPr>
            <a:lvl3pPr>
              <a:defRPr lang="es-ES" sz="1050" smtClean="0"/>
            </a:lvl3pPr>
            <a:lvl4pPr>
              <a:defRPr lang="es-ES" sz="900" smtClean="0"/>
            </a:lvl4pPr>
            <a:lvl5pPr>
              <a:defRPr lang="es-CL" sz="900"/>
            </a:lvl5pPr>
          </a:lstStyle>
          <a:p>
            <a:pPr lvl="0"/>
            <a:r>
              <a:rPr lang="es-CL" noProof="0" dirty="0"/>
              <a:t>Haga clic para agregar texto</a:t>
            </a:r>
          </a:p>
          <a:p>
            <a:pPr lvl="1"/>
            <a:r>
              <a:rPr lang="es-CL" noProof="0" dirty="0"/>
              <a:t>Segundo nivel</a:t>
            </a:r>
          </a:p>
          <a:p>
            <a:pPr lvl="2"/>
            <a:r>
              <a:rPr lang="es-CL" noProof="0" dirty="0"/>
              <a:t>Tercer nivel</a:t>
            </a:r>
          </a:p>
          <a:p>
            <a:pPr lvl="3"/>
            <a:r>
              <a:rPr lang="es-CL" noProof="0" dirty="0"/>
              <a:t>Cuarto nivel</a:t>
            </a:r>
          </a:p>
          <a:p>
            <a:pPr lvl="4"/>
            <a:r>
              <a:rPr lang="es-CL" noProof="0" dirty="0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1979712" y="1113588"/>
            <a:ext cx="162000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350" smtClean="0"/>
            </a:lvl1pPr>
            <a:lvl2pPr>
              <a:defRPr lang="es-ES" sz="1200" smtClean="0"/>
            </a:lvl2pPr>
            <a:lvl3pPr>
              <a:defRPr lang="es-ES" sz="1050" smtClean="0"/>
            </a:lvl3pPr>
            <a:lvl4pPr>
              <a:defRPr lang="es-ES" sz="900" smtClean="0"/>
            </a:lvl4pPr>
            <a:lvl5pPr>
              <a:defRPr lang="es-CL" sz="90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None/>
              <a:defRPr lang="es-ES" sz="15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2 Marcador de contenido">
            <a:extLst>
              <a:ext uri="{FF2B5EF4-FFF2-40B4-BE49-F238E27FC236}">
                <a16:creationId xmlns:a16="http://schemas.microsoft.com/office/drawing/2014/main" id="{FAFD143C-E6FA-4B8F-BE63-B5A17846E9D4}"/>
              </a:ext>
            </a:extLst>
          </p:cNvPr>
          <p:cNvSpPr>
            <a:spLocks noGrp="1"/>
          </p:cNvSpPr>
          <p:nvPr>
            <p:ph sz="half" idx="11" hasCustomPrompt="1"/>
            <p:custDataLst>
              <p:tags r:id="rId5"/>
            </p:custDataLst>
          </p:nvPr>
        </p:nvSpPr>
        <p:spPr>
          <a:xfrm>
            <a:off x="3761910" y="1113588"/>
            <a:ext cx="162000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350" smtClean="0"/>
            </a:lvl1pPr>
            <a:lvl2pPr>
              <a:defRPr lang="es-ES" sz="1200" smtClean="0"/>
            </a:lvl2pPr>
            <a:lvl3pPr>
              <a:defRPr lang="es-ES" sz="1050" smtClean="0"/>
            </a:lvl3pPr>
            <a:lvl4pPr>
              <a:defRPr lang="es-ES" sz="900" smtClean="0"/>
            </a:lvl4pPr>
            <a:lvl5pPr>
              <a:defRPr lang="es-CL" sz="900"/>
            </a:lvl5pPr>
          </a:lstStyle>
          <a:p>
            <a:pPr lvl="0"/>
            <a:r>
              <a:rPr lang="es-CL" noProof="0" dirty="0"/>
              <a:t>Haga clic para agregar texto</a:t>
            </a:r>
          </a:p>
          <a:p>
            <a:pPr lvl="1"/>
            <a:r>
              <a:rPr lang="es-CL" noProof="0" dirty="0"/>
              <a:t>Segundo nivel</a:t>
            </a:r>
          </a:p>
          <a:p>
            <a:pPr lvl="2"/>
            <a:r>
              <a:rPr lang="es-CL" noProof="0" dirty="0"/>
              <a:t>Tercer nivel</a:t>
            </a:r>
          </a:p>
          <a:p>
            <a:pPr lvl="3"/>
            <a:r>
              <a:rPr lang="es-CL" noProof="0" dirty="0"/>
              <a:t>Cuarto nivel</a:t>
            </a:r>
          </a:p>
          <a:p>
            <a:pPr lvl="4"/>
            <a:r>
              <a:rPr lang="es-CL" noProof="0" dirty="0"/>
              <a:t>Quinto nivel</a:t>
            </a:r>
          </a:p>
        </p:txBody>
      </p:sp>
      <p:sp>
        <p:nvSpPr>
          <p:cNvPr id="7" name="3 Marcador de contenido">
            <a:extLst>
              <a:ext uri="{FF2B5EF4-FFF2-40B4-BE49-F238E27FC236}">
                <a16:creationId xmlns:a16="http://schemas.microsoft.com/office/drawing/2014/main" id="{D5E35F11-E222-4934-9556-4A440E4271F2}"/>
              </a:ext>
            </a:extLst>
          </p:cNvPr>
          <p:cNvSpPr>
            <a:spLocks noGrp="1"/>
          </p:cNvSpPr>
          <p:nvPr>
            <p:ph sz="half" idx="12" hasCustomPrompt="1"/>
            <p:custDataLst>
              <p:tags r:id="rId6"/>
            </p:custDataLst>
          </p:nvPr>
        </p:nvSpPr>
        <p:spPr>
          <a:xfrm>
            <a:off x="5544108" y="1113588"/>
            <a:ext cx="162000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350" smtClean="0"/>
            </a:lvl1pPr>
            <a:lvl2pPr>
              <a:defRPr lang="es-ES" sz="1200" smtClean="0"/>
            </a:lvl2pPr>
            <a:lvl3pPr>
              <a:defRPr lang="es-ES" sz="1050" smtClean="0"/>
            </a:lvl3pPr>
            <a:lvl4pPr>
              <a:defRPr lang="es-ES" sz="900" smtClean="0"/>
            </a:lvl4pPr>
            <a:lvl5pPr>
              <a:defRPr lang="es-CL" sz="900"/>
            </a:lvl5pPr>
          </a:lstStyle>
          <a:p>
            <a:pPr lvl="0"/>
            <a:r>
              <a:rPr lang="es-CL" noProof="0" dirty="0"/>
              <a:t>Haga clic para agregar texto</a:t>
            </a:r>
          </a:p>
          <a:p>
            <a:pPr lvl="1"/>
            <a:r>
              <a:rPr lang="es-CL" noProof="0" dirty="0"/>
              <a:t>Segundo nivel</a:t>
            </a:r>
          </a:p>
          <a:p>
            <a:pPr lvl="2"/>
            <a:r>
              <a:rPr lang="es-CL" noProof="0" dirty="0"/>
              <a:t>Tercer nivel</a:t>
            </a:r>
          </a:p>
          <a:p>
            <a:pPr lvl="3"/>
            <a:r>
              <a:rPr lang="es-CL" noProof="0" dirty="0"/>
              <a:t>Cuarto nivel</a:t>
            </a:r>
          </a:p>
          <a:p>
            <a:pPr lvl="4"/>
            <a:r>
              <a:rPr lang="es-CL" noProof="0" dirty="0"/>
              <a:t>Quinto nivel</a:t>
            </a:r>
          </a:p>
        </p:txBody>
      </p:sp>
      <p:sp>
        <p:nvSpPr>
          <p:cNvPr id="8" name="3 Marcador de contenido">
            <a:extLst>
              <a:ext uri="{FF2B5EF4-FFF2-40B4-BE49-F238E27FC236}">
                <a16:creationId xmlns:a16="http://schemas.microsoft.com/office/drawing/2014/main" id="{1DCDAF99-E5AD-4291-AD22-420E12696966}"/>
              </a:ext>
            </a:extLst>
          </p:cNvPr>
          <p:cNvSpPr>
            <a:spLocks noGrp="1"/>
          </p:cNvSpPr>
          <p:nvPr>
            <p:ph sz="half" idx="13" hasCustomPrompt="1"/>
            <p:custDataLst>
              <p:tags r:id="rId7"/>
            </p:custDataLst>
          </p:nvPr>
        </p:nvSpPr>
        <p:spPr>
          <a:xfrm>
            <a:off x="7326486" y="1113588"/>
            <a:ext cx="162000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350" smtClean="0"/>
            </a:lvl1pPr>
            <a:lvl2pPr>
              <a:defRPr lang="es-ES" sz="1200" smtClean="0"/>
            </a:lvl2pPr>
            <a:lvl3pPr>
              <a:defRPr lang="es-ES" sz="1050" smtClean="0"/>
            </a:lvl3pPr>
            <a:lvl4pPr>
              <a:defRPr lang="es-ES" sz="900" smtClean="0"/>
            </a:lvl4pPr>
            <a:lvl5pPr>
              <a:defRPr lang="es-CL" sz="90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30235662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764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6">
          <p15:clr>
            <a:srgbClr val="CCCCCC"/>
          </p15:clr>
        </p15:guide>
        <p15:guide id="2" pos="7328">
          <p15:clr>
            <a:srgbClr val="CCCCCC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Marcador de contenido 2"/>
          <p:cNvSpPr>
            <a:spLocks noGrp="1"/>
          </p:cNvSpPr>
          <p:nvPr>
            <p:ph idx="1"/>
          </p:nvPr>
        </p:nvSpPr>
        <p:spPr>
          <a:xfrm>
            <a:off x="5744636" y="2187913"/>
            <a:ext cx="3204633" cy="2258846"/>
          </a:xfrm>
        </p:spPr>
        <p:txBody>
          <a:bodyPr>
            <a:normAutofit/>
          </a:bodyPr>
          <a:lstStyle>
            <a:lvl1pPr marL="0" marR="0" indent="0" algn="l" defTabSz="45717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pPr lvl="0"/>
            <a:r>
              <a:rPr lang="es-ES_tradnl"/>
              <a:t>Haga clic para modificar el estilo de</a:t>
            </a:r>
          </a:p>
          <a:p>
            <a:pPr lvl="0"/>
            <a:endParaRPr lang="es-ES_tradnl"/>
          </a:p>
        </p:txBody>
      </p:sp>
      <p:cxnSp>
        <p:nvCxnSpPr>
          <p:cNvPr id="13" name="Conector recto 12"/>
          <p:cNvCxnSpPr>
            <a:stCxn id="14" idx="0"/>
          </p:cNvCxnSpPr>
          <p:nvPr userDrawn="1"/>
        </p:nvCxnSpPr>
        <p:spPr>
          <a:xfrm>
            <a:off x="5452535" y="2307164"/>
            <a:ext cx="0" cy="1722970"/>
          </a:xfrm>
          <a:prstGeom prst="line">
            <a:avLst/>
          </a:prstGeom>
          <a:ln w="9525" cmpd="sng">
            <a:solidFill>
              <a:srgbClr val="3333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ipse 13"/>
          <p:cNvSpPr/>
          <p:nvPr userDrawn="1"/>
        </p:nvSpPr>
        <p:spPr>
          <a:xfrm>
            <a:off x="5410202" y="2307163"/>
            <a:ext cx="84666" cy="8466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accent1"/>
              </a:solidFill>
            </a:endParaRPr>
          </a:p>
        </p:txBody>
      </p:sp>
      <p:sp>
        <p:nvSpPr>
          <p:cNvPr id="15" name="Elipse 14"/>
          <p:cNvSpPr/>
          <p:nvPr userDrawn="1"/>
        </p:nvSpPr>
        <p:spPr>
          <a:xfrm>
            <a:off x="5410202" y="3153834"/>
            <a:ext cx="84666" cy="8466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accent1"/>
              </a:solidFill>
            </a:endParaRPr>
          </a:p>
        </p:txBody>
      </p:sp>
      <p:sp>
        <p:nvSpPr>
          <p:cNvPr id="16" name="Elipse 15"/>
          <p:cNvSpPr/>
          <p:nvPr userDrawn="1"/>
        </p:nvSpPr>
        <p:spPr>
          <a:xfrm>
            <a:off x="5410202" y="3556003"/>
            <a:ext cx="84666" cy="84666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accent1"/>
              </a:solidFill>
            </a:endParaRPr>
          </a:p>
        </p:txBody>
      </p:sp>
      <p:sp>
        <p:nvSpPr>
          <p:cNvPr id="20" name="Elipse 19"/>
          <p:cNvSpPr/>
          <p:nvPr userDrawn="1"/>
        </p:nvSpPr>
        <p:spPr>
          <a:xfrm>
            <a:off x="5410202" y="3987800"/>
            <a:ext cx="84666" cy="84666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accent1"/>
              </a:solidFill>
            </a:endParaRPr>
          </a:p>
        </p:txBody>
      </p:sp>
      <p:sp>
        <p:nvSpPr>
          <p:cNvPr id="28" name="Elipse 27"/>
          <p:cNvSpPr/>
          <p:nvPr userDrawn="1"/>
        </p:nvSpPr>
        <p:spPr>
          <a:xfrm>
            <a:off x="5401734" y="2743199"/>
            <a:ext cx="84666" cy="84666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accent1"/>
              </a:solidFill>
            </a:endParaRPr>
          </a:p>
        </p:txBody>
      </p:sp>
      <p:sp>
        <p:nvSpPr>
          <p:cNvPr id="29" name="Marcador de título 1"/>
          <p:cNvSpPr>
            <a:spLocks noGrp="1"/>
          </p:cNvSpPr>
          <p:nvPr>
            <p:ph type="title" hasCustomPrompt="1"/>
          </p:nvPr>
        </p:nvSpPr>
        <p:spPr>
          <a:xfrm>
            <a:off x="491069" y="807136"/>
            <a:ext cx="7222065" cy="691464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>
            <a:lvl1pPr marL="0" marR="0" indent="0" algn="l" defTabSz="45717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lvl1pPr>
          </a:lstStyle>
          <a:p>
            <a:r>
              <a:rPr lang="es-ES_tradnl"/>
              <a:t>CLIC PARA EDITAR índice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8720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6">
          <p15:clr>
            <a:srgbClr val="CCCCCC"/>
          </p15:clr>
        </p15:guide>
        <p15:guide id="2" pos="7328">
          <p15:clr>
            <a:srgbClr val="CCCCCC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44500" y="308101"/>
            <a:ext cx="7772400" cy="415801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8730" y="705767"/>
            <a:ext cx="6400800" cy="387351"/>
          </a:xfrm>
        </p:spPr>
        <p:txBody>
          <a:bodyPr lIns="0" anchor="ctr" anchorCtr="0">
            <a:normAutofit/>
          </a:bodyPr>
          <a:lstStyle>
            <a:lvl1pPr marL="0" indent="0" algn="l">
              <a:buNone/>
              <a:defRPr sz="1400">
                <a:solidFill>
                  <a:srgbClr val="666666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18" name="Marcador de contenido 2"/>
          <p:cNvSpPr>
            <a:spLocks noGrp="1"/>
          </p:cNvSpPr>
          <p:nvPr>
            <p:ph idx="12"/>
          </p:nvPr>
        </p:nvSpPr>
        <p:spPr>
          <a:xfrm>
            <a:off x="457200" y="1200151"/>
            <a:ext cx="8229600" cy="3394472"/>
          </a:xfrm>
        </p:spPr>
        <p:txBody>
          <a:bodyPr/>
          <a:lstStyle>
            <a:lvl5pPr>
              <a:defRPr sz="800"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813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6">
          <p15:clr>
            <a:srgbClr val="CCCCCC"/>
          </p15:clr>
        </p15:guide>
        <p15:guide id="2" pos="2493">
          <p15:clr>
            <a:srgbClr val="CCCCCC"/>
          </p15:clr>
        </p15:guide>
        <p15:guide id="3" pos="2833">
          <p15:clr>
            <a:srgbClr val="CCCCCC"/>
          </p15:clr>
        </p15:guide>
        <p15:guide id="4" pos="4910">
          <p15:clr>
            <a:srgbClr val="CCCCCC"/>
          </p15:clr>
        </p15:guide>
        <p15:guide id="5" pos="5251">
          <p15:clr>
            <a:srgbClr val="CCCCCC"/>
          </p15:clr>
        </p15:guide>
        <p15:guide id="6" pos="7328">
          <p15:clr>
            <a:srgbClr val="CCCCCC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7833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6">
          <p15:clr>
            <a:srgbClr val="CCCCCC"/>
          </p15:clr>
        </p15:guide>
        <p15:guide id="2" pos="7328">
          <p15:clr>
            <a:srgbClr val="CCCCCC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51223" y="2"/>
            <a:ext cx="7941106" cy="6548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btfpLayoutConfig" hidden="1"/>
          <p:cNvSpPr txBox="1"/>
          <p:nvPr userDrawn="1"/>
        </p:nvSpPr>
        <p:spPr bwMode="gray">
          <a:xfrm>
            <a:off x="9527" y="9525"/>
            <a:ext cx="408791" cy="69916"/>
          </a:xfrm>
          <a:prstGeom prst="rect">
            <a:avLst/>
          </a:prstGeom>
          <a:noFill/>
        </p:spPr>
        <p:txBody>
          <a:bodyPr vert="horz" wrap="none" lIns="27000" tIns="27000" rIns="27000" bIns="27000" rtlCol="0">
            <a:spAutoFit/>
          </a:bodyPr>
          <a:lstStyle/>
          <a:p>
            <a:pPr marL="0" indent="0">
              <a:buNone/>
            </a:pPr>
            <a:r>
              <a:rPr lang="en-US" sz="100">
                <a:solidFill>
                  <a:srgbClr val="FFFFFF">
                    <a:alpha val="0"/>
                  </a:srgbClr>
                </a:solidFill>
              </a:rPr>
              <a:t>overall_0_131835910973931203 columns_1_131835910973931203 </a:t>
            </a:r>
          </a:p>
        </p:txBody>
      </p:sp>
    </p:spTree>
    <p:extLst>
      <p:ext uri="{BB962C8B-B14F-4D97-AF65-F5344CB8AC3E}">
        <p14:creationId xmlns:p14="http://schemas.microsoft.com/office/powerpoint/2010/main" val="33731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16">
          <p15:clr>
            <a:srgbClr val="CCCCCC"/>
          </p15:clr>
        </p15:guide>
        <p15:guide id="2" pos="7328">
          <p15:clr>
            <a:srgbClr val="CCCCCC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671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Marcador de contenido 2"/>
          <p:cNvSpPr>
            <a:spLocks noGrp="1"/>
          </p:cNvSpPr>
          <p:nvPr>
            <p:ph idx="1"/>
          </p:nvPr>
        </p:nvSpPr>
        <p:spPr>
          <a:xfrm>
            <a:off x="5744635" y="2187913"/>
            <a:ext cx="3204633" cy="2258846"/>
          </a:xfr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pPr lvl="0"/>
            <a:r>
              <a:rPr lang="es-ES_tradnl"/>
              <a:t>Haga clic para modificar el estilo de</a:t>
            </a:r>
          </a:p>
          <a:p>
            <a:pPr lvl="0"/>
            <a:endParaRPr lang="es-ES_tradnl"/>
          </a:p>
        </p:txBody>
      </p:sp>
      <p:cxnSp>
        <p:nvCxnSpPr>
          <p:cNvPr id="13" name="Conector recto 12"/>
          <p:cNvCxnSpPr>
            <a:stCxn id="14" idx="0"/>
          </p:cNvCxnSpPr>
          <p:nvPr userDrawn="1"/>
        </p:nvCxnSpPr>
        <p:spPr>
          <a:xfrm>
            <a:off x="5452535" y="2307164"/>
            <a:ext cx="0" cy="1722970"/>
          </a:xfrm>
          <a:prstGeom prst="line">
            <a:avLst/>
          </a:prstGeom>
          <a:ln w="9525" cmpd="sng">
            <a:solidFill>
              <a:srgbClr val="3333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ipse 13"/>
          <p:cNvSpPr/>
          <p:nvPr userDrawn="1"/>
        </p:nvSpPr>
        <p:spPr>
          <a:xfrm>
            <a:off x="5410202" y="2307163"/>
            <a:ext cx="84666" cy="8466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chemeClr val="accent1"/>
              </a:solidFill>
            </a:endParaRPr>
          </a:p>
        </p:txBody>
      </p:sp>
      <p:sp>
        <p:nvSpPr>
          <p:cNvPr id="15" name="Elipse 14"/>
          <p:cNvSpPr/>
          <p:nvPr userDrawn="1"/>
        </p:nvSpPr>
        <p:spPr>
          <a:xfrm>
            <a:off x="5410202" y="3153834"/>
            <a:ext cx="84666" cy="8466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chemeClr val="accent1"/>
              </a:solidFill>
            </a:endParaRPr>
          </a:p>
        </p:txBody>
      </p:sp>
      <p:sp>
        <p:nvSpPr>
          <p:cNvPr id="16" name="Elipse 15"/>
          <p:cNvSpPr/>
          <p:nvPr userDrawn="1"/>
        </p:nvSpPr>
        <p:spPr>
          <a:xfrm>
            <a:off x="5410202" y="3556003"/>
            <a:ext cx="84666" cy="84666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chemeClr val="accent1"/>
              </a:solidFill>
            </a:endParaRPr>
          </a:p>
        </p:txBody>
      </p:sp>
      <p:sp>
        <p:nvSpPr>
          <p:cNvPr id="20" name="Elipse 19"/>
          <p:cNvSpPr/>
          <p:nvPr userDrawn="1"/>
        </p:nvSpPr>
        <p:spPr>
          <a:xfrm>
            <a:off x="5410202" y="3987800"/>
            <a:ext cx="84666" cy="84666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chemeClr val="accent1"/>
              </a:solidFill>
            </a:endParaRPr>
          </a:p>
        </p:txBody>
      </p:sp>
      <p:sp>
        <p:nvSpPr>
          <p:cNvPr id="28" name="Elipse 27"/>
          <p:cNvSpPr/>
          <p:nvPr userDrawn="1"/>
        </p:nvSpPr>
        <p:spPr>
          <a:xfrm>
            <a:off x="5401734" y="2743199"/>
            <a:ext cx="84666" cy="84666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chemeClr val="accent1"/>
              </a:solidFill>
            </a:endParaRPr>
          </a:p>
        </p:txBody>
      </p:sp>
      <p:sp>
        <p:nvSpPr>
          <p:cNvPr id="29" name="Marcador de título 1"/>
          <p:cNvSpPr>
            <a:spLocks noGrp="1"/>
          </p:cNvSpPr>
          <p:nvPr>
            <p:ph type="title" hasCustomPrompt="1"/>
          </p:nvPr>
        </p:nvSpPr>
        <p:spPr>
          <a:xfrm>
            <a:off x="491069" y="807136"/>
            <a:ext cx="7222065" cy="691464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>
            <a:lvl1pPr marL="0" marR="0" indent="0" algn="l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lvl1pPr>
          </a:lstStyle>
          <a:p>
            <a:r>
              <a:rPr lang="es-ES_tradnl"/>
              <a:t>CLIC PARA EDITAR índice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7002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44500" y="308100"/>
            <a:ext cx="7772400" cy="415801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8730" y="705767"/>
            <a:ext cx="6400800" cy="387351"/>
          </a:xfrm>
        </p:spPr>
        <p:txBody>
          <a:bodyPr lIns="0" anchor="ctr" anchorCtr="0">
            <a:normAutofit/>
          </a:bodyPr>
          <a:lstStyle>
            <a:lvl1pPr marL="0" indent="0" algn="l">
              <a:buNone/>
              <a:defRPr sz="1400">
                <a:solidFill>
                  <a:srgbClr val="666666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18" name="Marcador de contenido 2"/>
          <p:cNvSpPr>
            <a:spLocks noGrp="1"/>
          </p:cNvSpPr>
          <p:nvPr>
            <p:ph idx="12"/>
          </p:nvPr>
        </p:nvSpPr>
        <p:spPr>
          <a:xfrm>
            <a:off x="457200" y="1200151"/>
            <a:ext cx="8229600" cy="3394472"/>
          </a:xfrm>
        </p:spPr>
        <p:txBody>
          <a:bodyPr/>
          <a:lstStyle>
            <a:lvl5pPr>
              <a:defRPr sz="800"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9636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Marcador de contenido 2"/>
          <p:cNvSpPr>
            <a:spLocks noGrp="1"/>
          </p:cNvSpPr>
          <p:nvPr>
            <p:ph idx="1"/>
          </p:nvPr>
        </p:nvSpPr>
        <p:spPr>
          <a:xfrm>
            <a:off x="5744635" y="2187913"/>
            <a:ext cx="3204633" cy="2258846"/>
          </a:xfr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pPr lvl="0"/>
            <a:r>
              <a:rPr lang="es-ES_tradnl"/>
              <a:t>Haga clic para modificar el estilo de</a:t>
            </a:r>
          </a:p>
          <a:p>
            <a:pPr lvl="0"/>
            <a:endParaRPr lang="es-ES_tradnl"/>
          </a:p>
        </p:txBody>
      </p:sp>
      <p:cxnSp>
        <p:nvCxnSpPr>
          <p:cNvPr id="13" name="Conector recto 12"/>
          <p:cNvCxnSpPr>
            <a:stCxn id="14" idx="0"/>
          </p:cNvCxnSpPr>
          <p:nvPr userDrawn="1"/>
        </p:nvCxnSpPr>
        <p:spPr>
          <a:xfrm>
            <a:off x="5452535" y="2307164"/>
            <a:ext cx="0" cy="1722970"/>
          </a:xfrm>
          <a:prstGeom prst="line">
            <a:avLst/>
          </a:prstGeom>
          <a:ln w="9525" cmpd="sng">
            <a:solidFill>
              <a:srgbClr val="3333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ipse 13"/>
          <p:cNvSpPr/>
          <p:nvPr userDrawn="1"/>
        </p:nvSpPr>
        <p:spPr>
          <a:xfrm>
            <a:off x="5410202" y="2307163"/>
            <a:ext cx="84666" cy="8466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rgbClr val="0098AA"/>
              </a:solidFill>
            </a:endParaRPr>
          </a:p>
        </p:txBody>
      </p:sp>
      <p:sp>
        <p:nvSpPr>
          <p:cNvPr id="15" name="Elipse 14"/>
          <p:cNvSpPr/>
          <p:nvPr userDrawn="1"/>
        </p:nvSpPr>
        <p:spPr>
          <a:xfrm>
            <a:off x="5410202" y="3153834"/>
            <a:ext cx="84666" cy="8466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rgbClr val="0098AA"/>
              </a:solidFill>
            </a:endParaRPr>
          </a:p>
        </p:txBody>
      </p:sp>
      <p:sp>
        <p:nvSpPr>
          <p:cNvPr id="16" name="Elipse 15"/>
          <p:cNvSpPr/>
          <p:nvPr userDrawn="1"/>
        </p:nvSpPr>
        <p:spPr>
          <a:xfrm>
            <a:off x="5410202" y="3556003"/>
            <a:ext cx="84666" cy="84666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rgbClr val="0098AA"/>
              </a:solidFill>
            </a:endParaRPr>
          </a:p>
        </p:txBody>
      </p:sp>
      <p:sp>
        <p:nvSpPr>
          <p:cNvPr id="20" name="Elipse 19"/>
          <p:cNvSpPr/>
          <p:nvPr userDrawn="1"/>
        </p:nvSpPr>
        <p:spPr>
          <a:xfrm>
            <a:off x="5410202" y="3987800"/>
            <a:ext cx="84666" cy="84666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rgbClr val="0098AA"/>
              </a:solidFill>
            </a:endParaRPr>
          </a:p>
        </p:txBody>
      </p:sp>
      <p:sp>
        <p:nvSpPr>
          <p:cNvPr id="28" name="Elipse 27"/>
          <p:cNvSpPr/>
          <p:nvPr userDrawn="1"/>
        </p:nvSpPr>
        <p:spPr>
          <a:xfrm>
            <a:off x="5401734" y="2743199"/>
            <a:ext cx="84666" cy="84666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rgbClr val="0098AA"/>
              </a:solidFill>
            </a:endParaRPr>
          </a:p>
        </p:txBody>
      </p:sp>
      <p:sp>
        <p:nvSpPr>
          <p:cNvPr id="29" name="Marcador de título 1"/>
          <p:cNvSpPr>
            <a:spLocks noGrp="1"/>
          </p:cNvSpPr>
          <p:nvPr>
            <p:ph type="title" hasCustomPrompt="1"/>
          </p:nvPr>
        </p:nvSpPr>
        <p:spPr>
          <a:xfrm>
            <a:off x="491069" y="807136"/>
            <a:ext cx="7222065" cy="691464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>
            <a:lvl1pPr marL="0" marR="0" indent="0" algn="l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lvl1pPr>
          </a:lstStyle>
          <a:p>
            <a:r>
              <a:rPr lang="es-ES_tradnl"/>
              <a:t>CLIC PARA EDITAR índice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623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44500" y="308100"/>
            <a:ext cx="7772400" cy="415801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8730" y="705767"/>
            <a:ext cx="6400800" cy="387351"/>
          </a:xfrm>
        </p:spPr>
        <p:txBody>
          <a:bodyPr lIns="0" anchor="ctr" anchorCtr="0">
            <a:normAutofit/>
          </a:bodyPr>
          <a:lstStyle>
            <a:lvl1pPr marL="0" indent="0" algn="l">
              <a:buNone/>
              <a:defRPr sz="1400">
                <a:solidFill>
                  <a:srgbClr val="666666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18" name="Marcador de contenido 2"/>
          <p:cNvSpPr>
            <a:spLocks noGrp="1"/>
          </p:cNvSpPr>
          <p:nvPr>
            <p:ph idx="12"/>
          </p:nvPr>
        </p:nvSpPr>
        <p:spPr>
          <a:xfrm>
            <a:off x="457200" y="1200151"/>
            <a:ext cx="8229600" cy="3394472"/>
          </a:xfrm>
        </p:spPr>
        <p:txBody>
          <a:bodyPr/>
          <a:lstStyle>
            <a:lvl5pPr>
              <a:defRPr sz="800"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1043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6">
          <p15:clr>
            <a:srgbClr val="CCCCCC"/>
          </p15:clr>
        </p15:guide>
        <p15:guide id="2" pos="2493">
          <p15:clr>
            <a:srgbClr val="CCCCCC"/>
          </p15:clr>
        </p15:guide>
        <p15:guide id="3" pos="2833">
          <p15:clr>
            <a:srgbClr val="CCCCCC"/>
          </p15:clr>
        </p15:guide>
        <p15:guide id="4" pos="4910">
          <p15:clr>
            <a:srgbClr val="CCCCCC"/>
          </p15:clr>
        </p15:guide>
        <p15:guide id="5" pos="5251">
          <p15:clr>
            <a:srgbClr val="CCCCCC"/>
          </p15:clr>
        </p15:guide>
        <p15:guide id="6" pos="7328">
          <p15:clr>
            <a:srgbClr val="CCCCCC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8" name="Subtítulo 2"/>
          <p:cNvSpPr>
            <a:spLocks noGrp="1"/>
          </p:cNvSpPr>
          <p:nvPr>
            <p:ph type="subTitle" idx="12"/>
          </p:nvPr>
        </p:nvSpPr>
        <p:spPr>
          <a:xfrm>
            <a:off x="482601" y="731170"/>
            <a:ext cx="6400800" cy="301765"/>
          </a:xfr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rgbClr val="666666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11" name="Marcador de texto 3"/>
          <p:cNvSpPr>
            <a:spLocks noGrp="1"/>
          </p:cNvSpPr>
          <p:nvPr>
            <p:ph type="body" sz="half" idx="2"/>
          </p:nvPr>
        </p:nvSpPr>
        <p:spPr>
          <a:xfrm>
            <a:off x="5132920" y="3393595"/>
            <a:ext cx="3310469" cy="379747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16" name="Marcador de texto 3"/>
          <p:cNvSpPr>
            <a:spLocks noGrp="1"/>
          </p:cNvSpPr>
          <p:nvPr>
            <p:ph type="body" sz="half" idx="13"/>
          </p:nvPr>
        </p:nvSpPr>
        <p:spPr>
          <a:xfrm>
            <a:off x="5146816" y="3604004"/>
            <a:ext cx="3512029" cy="405018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cxnSp>
        <p:nvCxnSpPr>
          <p:cNvPr id="39" name="Conector recto 38"/>
          <p:cNvCxnSpPr/>
          <p:nvPr userDrawn="1"/>
        </p:nvCxnSpPr>
        <p:spPr>
          <a:xfrm>
            <a:off x="4627030" y="1678055"/>
            <a:ext cx="0" cy="1833718"/>
          </a:xfrm>
          <a:prstGeom prst="line">
            <a:avLst/>
          </a:prstGeom>
          <a:ln w="952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/>
          <p:cNvCxnSpPr/>
          <p:nvPr userDrawn="1"/>
        </p:nvCxnSpPr>
        <p:spPr>
          <a:xfrm>
            <a:off x="5262581" y="4260499"/>
            <a:ext cx="1039627" cy="1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Marcador de texto 3"/>
          <p:cNvSpPr>
            <a:spLocks noGrp="1"/>
          </p:cNvSpPr>
          <p:nvPr>
            <p:ph type="body" sz="half" idx="14" hasCustomPrompt="1"/>
          </p:nvPr>
        </p:nvSpPr>
        <p:spPr>
          <a:xfrm>
            <a:off x="5169444" y="4269349"/>
            <a:ext cx="3068624" cy="218751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_tradnl"/>
              <a:t>* Haga clic para modificar el estilo de texto para asterisco</a:t>
            </a:r>
          </a:p>
        </p:txBody>
      </p:sp>
      <p:sp>
        <p:nvSpPr>
          <p:cNvPr id="51" name="Marcador de contenido 50"/>
          <p:cNvSpPr>
            <a:spLocks noGrp="1"/>
          </p:cNvSpPr>
          <p:nvPr>
            <p:ph sz="quarter" idx="15" hasCustomPrompt="1"/>
          </p:nvPr>
        </p:nvSpPr>
        <p:spPr>
          <a:xfrm>
            <a:off x="618065" y="3178472"/>
            <a:ext cx="2778125" cy="262467"/>
          </a:xfrm>
        </p:spPr>
        <p:txBody>
          <a:bodyPr/>
          <a:lstStyle>
            <a:lvl1pPr marL="0" indent="0">
              <a:buNone/>
              <a:defRPr sz="1600" b="1" i="0">
                <a:solidFill>
                  <a:schemeClr val="accent1"/>
                </a:solidFill>
              </a:defRPr>
            </a:lvl1pPr>
          </a:lstStyle>
          <a:p>
            <a:r>
              <a:rPr lang="es-ES_tradnl" sz="1200" b="1">
                <a:solidFill>
                  <a:schemeClr val="accent1"/>
                </a:solidFill>
              </a:rPr>
              <a:t>CLIC PARA EDITAR TEXTO</a:t>
            </a:r>
            <a:endParaRPr lang="es-ES" sz="1200" b="1">
              <a:solidFill>
                <a:schemeClr val="accent1"/>
              </a:solidFill>
            </a:endParaRPr>
          </a:p>
        </p:txBody>
      </p:sp>
      <p:sp>
        <p:nvSpPr>
          <p:cNvPr id="53" name="Marcador de contenido 50"/>
          <p:cNvSpPr>
            <a:spLocks noGrp="1"/>
          </p:cNvSpPr>
          <p:nvPr>
            <p:ph sz="quarter" idx="16" hasCustomPrompt="1"/>
          </p:nvPr>
        </p:nvSpPr>
        <p:spPr>
          <a:xfrm>
            <a:off x="5145620" y="3160837"/>
            <a:ext cx="2778125" cy="262467"/>
          </a:xfrm>
        </p:spPr>
        <p:txBody>
          <a:bodyPr/>
          <a:lstStyle>
            <a:lvl1pPr marL="0" indent="0">
              <a:buNone/>
              <a:defRPr sz="1600" b="1" i="0">
                <a:solidFill>
                  <a:schemeClr val="accent1"/>
                </a:solidFill>
              </a:defRPr>
            </a:lvl1pPr>
          </a:lstStyle>
          <a:p>
            <a:r>
              <a:rPr lang="es-ES_tradnl" sz="1200" b="1">
                <a:solidFill>
                  <a:schemeClr val="accent1"/>
                </a:solidFill>
              </a:rPr>
              <a:t>CLIC PARA EDITAR TEXTO</a:t>
            </a:r>
            <a:endParaRPr lang="es-ES" sz="1200" b="1">
              <a:solidFill>
                <a:schemeClr val="accent1"/>
              </a:solidFill>
            </a:endParaRPr>
          </a:p>
        </p:txBody>
      </p:sp>
      <p:sp>
        <p:nvSpPr>
          <p:cNvPr id="24" name="Marcador de texto 3"/>
          <p:cNvSpPr>
            <a:spLocks noGrp="1"/>
          </p:cNvSpPr>
          <p:nvPr>
            <p:ph type="body" sz="half" idx="17" hasCustomPrompt="1"/>
          </p:nvPr>
        </p:nvSpPr>
        <p:spPr>
          <a:xfrm>
            <a:off x="618065" y="3393595"/>
            <a:ext cx="3310469" cy="379747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subtítulo del patrón</a:t>
            </a:r>
          </a:p>
        </p:txBody>
      </p:sp>
      <p:sp>
        <p:nvSpPr>
          <p:cNvPr id="25" name="Marcador de texto 3"/>
          <p:cNvSpPr>
            <a:spLocks noGrp="1"/>
          </p:cNvSpPr>
          <p:nvPr>
            <p:ph type="body" sz="half" idx="18" hasCustomPrompt="1"/>
          </p:nvPr>
        </p:nvSpPr>
        <p:spPr>
          <a:xfrm>
            <a:off x="770465" y="3545995"/>
            <a:ext cx="3310469" cy="379747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96546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94243"/>
            <a:ext cx="7772400" cy="911224"/>
          </a:xfrm>
        </p:spPr>
        <p:txBody>
          <a:bodyPr anchor="t">
            <a:normAutofit/>
          </a:bodyPr>
          <a:lstStyle>
            <a:lvl1pPr algn="ctr">
              <a:defRPr sz="26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46432"/>
            <a:ext cx="7772400" cy="1125140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>
                <a:solidFill>
                  <a:srgbClr val="666666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9" name="Marcador de tabla 8"/>
          <p:cNvSpPr>
            <a:spLocks noGrp="1"/>
          </p:cNvSpPr>
          <p:nvPr>
            <p:ph type="tbl" sz="quarter" idx="12"/>
          </p:nvPr>
        </p:nvSpPr>
        <p:spPr>
          <a:xfrm>
            <a:off x="722313" y="1405466"/>
            <a:ext cx="7772400" cy="3005667"/>
          </a:xfrm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4138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51223" y="2"/>
            <a:ext cx="7941106" cy="6548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btfpLayoutConfig" hidden="1"/>
          <p:cNvSpPr txBox="1"/>
          <p:nvPr userDrawn="1">
            <p:custDataLst>
              <p:tags r:id="rId2"/>
            </p:custDataLst>
          </p:nvPr>
        </p:nvSpPr>
        <p:spPr bwMode="gray">
          <a:xfrm>
            <a:off x="9526" y="9525"/>
            <a:ext cx="395160" cy="56284"/>
          </a:xfrm>
          <a:prstGeom prst="rect">
            <a:avLst/>
          </a:prstGeom>
          <a:noFill/>
        </p:spPr>
        <p:txBody>
          <a:bodyPr vert="horz" wrap="none" lIns="20250" tIns="20250" rIns="20250" bIns="20250" rtlCol="0">
            <a:spAutoFit/>
          </a:bodyPr>
          <a:lstStyle/>
          <a:p>
            <a:pPr marL="0" indent="0">
              <a:buNone/>
            </a:pPr>
            <a:r>
              <a:rPr lang="en-US" sz="100">
                <a:solidFill>
                  <a:srgbClr val="FFFFFF">
                    <a:alpha val="0"/>
                  </a:srgbClr>
                </a:solidFill>
              </a:rPr>
              <a:t>overall_0_131835910973931203 columns_1_131835910973931203 </a:t>
            </a:r>
          </a:p>
        </p:txBody>
      </p:sp>
    </p:spTree>
    <p:extLst>
      <p:ext uri="{BB962C8B-B14F-4D97-AF65-F5344CB8AC3E}">
        <p14:creationId xmlns:p14="http://schemas.microsoft.com/office/powerpoint/2010/main" val="3604032857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430">
          <p15:clr>
            <a:srgbClr val="CCCCCC"/>
          </p15:clr>
        </p15:guide>
        <p15:guide id="2" pos="780">
          <p15:clr>
            <a:srgbClr val="CCCCCC"/>
          </p15:clr>
        </p15:guide>
        <p15:guide id="3" pos="1120">
          <p15:clr>
            <a:srgbClr val="CCCCCC"/>
          </p15:clr>
        </p15:guide>
        <p15:guide id="4" pos="1470">
          <p15:clr>
            <a:srgbClr val="CCCCCC"/>
          </p15:clr>
        </p15:guide>
        <p15:guide id="5" pos="1810">
          <p15:clr>
            <a:srgbClr val="CCCCCC"/>
          </p15:clr>
        </p15:guide>
        <p15:guide id="6" pos="2160">
          <p15:clr>
            <a:srgbClr val="CCCCCC"/>
          </p15:clr>
        </p15:guide>
        <p15:guide id="7" pos="2501">
          <p15:clr>
            <a:srgbClr val="CCCCCC"/>
          </p15:clr>
        </p15:guide>
        <p15:guide id="8" pos="2850">
          <p15:clr>
            <a:srgbClr val="CCCCCC"/>
          </p15:clr>
        </p15:guide>
        <p15:guide id="9" pos="3191">
          <p15:clr>
            <a:srgbClr val="CCCCCC"/>
          </p15:clr>
        </p15:guide>
        <p15:guide id="10" pos="3540">
          <p15:clr>
            <a:srgbClr val="CCCCCC"/>
          </p15:clr>
        </p15:guide>
        <p15:guide id="11" pos="3881">
          <p15:clr>
            <a:srgbClr val="CCCCCC"/>
          </p15:clr>
        </p15:guide>
        <p15:guide id="12" pos="4231">
          <p15:clr>
            <a:srgbClr val="CCCCCC"/>
          </p15:clr>
        </p15:guide>
        <p15:guide id="13" pos="4571">
          <p15:clr>
            <a:srgbClr val="CCCCCC"/>
          </p15:clr>
        </p15:guide>
        <p15:guide id="14" pos="4921">
          <p15:clr>
            <a:srgbClr val="CCCCCC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09623711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2 Rectángulo" hidden="1"/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0" cy="11906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s-CL" sz="2550" b="1" i="0" baseline="0">
              <a:solidFill>
                <a:prstClr val="white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855053"/>
            <a:ext cx="648072" cy="27384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fld id="{BFD2B46F-F271-4E54-AC6D-D37391FA1339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674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51223" y="2"/>
            <a:ext cx="7941106" cy="654843"/>
          </a:xfrm>
        </p:spPr>
        <p:txBody>
          <a:bodyPr/>
          <a:lstStyle>
            <a:lvl1pPr>
              <a:defRPr b="0" i="0">
                <a:latin typeface="Roboto Condense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btfpLayoutConfig" hidden="1"/>
          <p:cNvSpPr txBox="1"/>
          <p:nvPr userDrawn="1">
            <p:custDataLst>
              <p:tags r:id="rId2"/>
            </p:custDataLst>
          </p:nvPr>
        </p:nvSpPr>
        <p:spPr bwMode="gray">
          <a:xfrm>
            <a:off x="9526" y="9525"/>
            <a:ext cx="402379" cy="69916"/>
          </a:xfrm>
          <a:prstGeom prst="rect">
            <a:avLst/>
          </a:prstGeom>
          <a:noFill/>
        </p:spPr>
        <p:txBody>
          <a:bodyPr vert="horz" wrap="none" lIns="27000" tIns="27000" rIns="27000" bIns="27000" rtlCol="0">
            <a:spAutoFit/>
          </a:bodyPr>
          <a:lstStyle/>
          <a:p>
            <a:pPr defTabSz="685783"/>
            <a:r>
              <a:rPr lang="en-US" sz="100">
                <a:solidFill>
                  <a:srgbClr val="FFFFFF">
                    <a:alpha val="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overall_0_131835910973931203 columns_1_131835910973931203 </a:t>
            </a:r>
          </a:p>
        </p:txBody>
      </p:sp>
    </p:spTree>
    <p:extLst>
      <p:ext uri="{BB962C8B-B14F-4D97-AF65-F5344CB8AC3E}">
        <p14:creationId xmlns:p14="http://schemas.microsoft.com/office/powerpoint/2010/main" val="911106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Pa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tfpLayoutConfig" hidden="1"/>
          <p:cNvSpPr txBox="1"/>
          <p:nvPr userDrawn="1">
            <p:custDataLst>
              <p:tags r:id="rId1"/>
            </p:custDataLst>
          </p:nvPr>
        </p:nvSpPr>
        <p:spPr bwMode="gray">
          <a:xfrm>
            <a:off x="9526" y="9525"/>
            <a:ext cx="402379" cy="69916"/>
          </a:xfrm>
          <a:prstGeom prst="rect">
            <a:avLst/>
          </a:prstGeom>
          <a:noFill/>
        </p:spPr>
        <p:txBody>
          <a:bodyPr vert="horz" wrap="none" lIns="27000" tIns="27000" rIns="27000" bIns="27000" rtlCol="0">
            <a:spAutoFit/>
          </a:bodyPr>
          <a:lstStyle/>
          <a:p>
            <a:pPr defTabSz="685783"/>
            <a:r>
              <a:rPr lang="en-US" sz="100">
                <a:solidFill>
                  <a:srgbClr val="FFFFFF">
                    <a:alpha val="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overall_0_131835896762111249 columns_1_131835896762111249 </a:t>
            </a:r>
          </a:p>
        </p:txBody>
      </p:sp>
    </p:spTree>
    <p:extLst>
      <p:ext uri="{BB962C8B-B14F-4D97-AF65-F5344CB8AC3E}">
        <p14:creationId xmlns:p14="http://schemas.microsoft.com/office/powerpoint/2010/main" val="938745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8">
          <p15:clr>
            <a:srgbClr val="CCCCCC"/>
          </p15:clr>
        </p15:guide>
        <p15:guide id="2" pos="7472">
          <p15:clr>
            <a:srgbClr val="CCCCCC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Objeto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59359213"/>
              </p:ext>
            </p:extLst>
          </p:nvPr>
        </p:nvGraphicFramePr>
        <p:xfrm>
          <a:off x="1590" y="1192"/>
          <a:ext cx="1588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6" name="5 Objeto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192"/>
                        <a:ext cx="1588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Rectángulo" hidden="1"/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58750" cy="11906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s-CL" sz="1950" b="1" i="0" baseline="0">
              <a:solidFill>
                <a:prstClr val="white"/>
              </a:solidFill>
              <a:latin typeface="Calibri"/>
              <a:ea typeface="+mj-ea"/>
              <a:cs typeface="+mj-cs"/>
              <a:sym typeface="Calibri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444500" y="308103"/>
            <a:ext cx="7772400" cy="415801"/>
          </a:xfrm>
        </p:spPr>
        <p:txBody>
          <a:bodyPr vert="horz"/>
          <a:lstStyle/>
          <a:p>
            <a:r>
              <a:rPr lang="es-C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8730" y="705767"/>
            <a:ext cx="6400800" cy="387351"/>
          </a:xfrm>
        </p:spPr>
        <p:txBody>
          <a:bodyPr lIns="0" anchor="ctr" anchorCtr="0">
            <a:normAutofit/>
          </a:bodyPr>
          <a:lstStyle>
            <a:lvl1pPr marL="0" indent="0" algn="l">
              <a:buNone/>
              <a:defRPr sz="1050">
                <a:solidFill>
                  <a:srgbClr val="666666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/>
              <a:t>Haga clic para modificar el estilo de subtítulo del patrón</a:t>
            </a:r>
          </a:p>
        </p:txBody>
      </p:sp>
      <p:sp>
        <p:nvSpPr>
          <p:cNvPr id="18" name="Marcador de contenido 2"/>
          <p:cNvSpPr>
            <a:spLocks noGrp="1"/>
          </p:cNvSpPr>
          <p:nvPr>
            <p:ph idx="12"/>
          </p:nvPr>
        </p:nvSpPr>
        <p:spPr>
          <a:xfrm>
            <a:off x="457200" y="1200153"/>
            <a:ext cx="8229600" cy="3394472"/>
          </a:xfrm>
        </p:spPr>
        <p:txBody>
          <a:bodyPr/>
          <a:lstStyle>
            <a:lvl5pPr>
              <a:defRPr sz="600"/>
            </a:lvl5pPr>
          </a:lstStyle>
          <a:p>
            <a:pPr lvl="0"/>
            <a:r>
              <a:rPr lang="es-CL"/>
              <a:t>Haga clic para modificar el estilo de texto del patrón</a:t>
            </a:r>
          </a:p>
          <a:p>
            <a:pPr lvl="1"/>
            <a:r>
              <a:rPr lang="es-CL"/>
              <a:t>Segundo nivel</a:t>
            </a:r>
          </a:p>
          <a:p>
            <a:pPr lvl="2"/>
            <a:r>
              <a:rPr lang="es-CL"/>
              <a:t>Tercer nivel</a:t>
            </a:r>
          </a:p>
          <a:p>
            <a:pPr lvl="3"/>
            <a:r>
              <a:rPr lang="es-CL"/>
              <a:t>Cuarto nivel</a:t>
            </a:r>
          </a:p>
          <a:p>
            <a:pPr lvl="4"/>
            <a:r>
              <a:rPr lang="es-CL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1834993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39783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Marcador de contenido 2"/>
          <p:cNvSpPr>
            <a:spLocks noGrp="1"/>
          </p:cNvSpPr>
          <p:nvPr>
            <p:ph idx="1"/>
          </p:nvPr>
        </p:nvSpPr>
        <p:spPr>
          <a:xfrm>
            <a:off x="5744635" y="2187913"/>
            <a:ext cx="3204633" cy="225884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189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pPr lvl="0"/>
            <a:r>
              <a:rPr lang="es-ES_tradnl"/>
              <a:t>Haga clic para modificar el estilo de</a:t>
            </a:r>
          </a:p>
          <a:p>
            <a:pPr lvl="0"/>
            <a:endParaRPr lang="es-ES_tradnl"/>
          </a:p>
        </p:txBody>
      </p:sp>
      <p:cxnSp>
        <p:nvCxnSpPr>
          <p:cNvPr id="13" name="Conector recto 12"/>
          <p:cNvCxnSpPr>
            <a:stCxn id="14" idx="0"/>
          </p:cNvCxnSpPr>
          <p:nvPr userDrawn="1"/>
        </p:nvCxnSpPr>
        <p:spPr>
          <a:xfrm>
            <a:off x="5452535" y="2307164"/>
            <a:ext cx="0" cy="1722970"/>
          </a:xfrm>
          <a:prstGeom prst="line">
            <a:avLst/>
          </a:prstGeom>
          <a:ln w="9525" cmpd="sng">
            <a:solidFill>
              <a:srgbClr val="3333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ipse 13"/>
          <p:cNvSpPr/>
          <p:nvPr userDrawn="1"/>
        </p:nvSpPr>
        <p:spPr>
          <a:xfrm>
            <a:off x="5410202" y="2307163"/>
            <a:ext cx="84666" cy="8466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chemeClr val="accent1"/>
              </a:solidFill>
            </a:endParaRPr>
          </a:p>
        </p:txBody>
      </p:sp>
      <p:sp>
        <p:nvSpPr>
          <p:cNvPr id="15" name="Elipse 14"/>
          <p:cNvSpPr/>
          <p:nvPr userDrawn="1"/>
        </p:nvSpPr>
        <p:spPr>
          <a:xfrm>
            <a:off x="5410202" y="3153834"/>
            <a:ext cx="84666" cy="8466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chemeClr val="accent1"/>
              </a:solidFill>
            </a:endParaRPr>
          </a:p>
        </p:txBody>
      </p:sp>
      <p:sp>
        <p:nvSpPr>
          <p:cNvPr id="16" name="Elipse 15"/>
          <p:cNvSpPr/>
          <p:nvPr userDrawn="1"/>
        </p:nvSpPr>
        <p:spPr>
          <a:xfrm>
            <a:off x="5410202" y="3556003"/>
            <a:ext cx="84666" cy="84666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chemeClr val="accent1"/>
              </a:solidFill>
            </a:endParaRPr>
          </a:p>
        </p:txBody>
      </p:sp>
      <p:sp>
        <p:nvSpPr>
          <p:cNvPr id="20" name="Elipse 19"/>
          <p:cNvSpPr/>
          <p:nvPr userDrawn="1"/>
        </p:nvSpPr>
        <p:spPr>
          <a:xfrm>
            <a:off x="5410202" y="3987800"/>
            <a:ext cx="84666" cy="84666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chemeClr val="accent1"/>
              </a:solidFill>
            </a:endParaRPr>
          </a:p>
        </p:txBody>
      </p:sp>
      <p:sp>
        <p:nvSpPr>
          <p:cNvPr id="28" name="Elipse 27"/>
          <p:cNvSpPr/>
          <p:nvPr userDrawn="1"/>
        </p:nvSpPr>
        <p:spPr>
          <a:xfrm>
            <a:off x="5401734" y="2743199"/>
            <a:ext cx="84666" cy="84666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chemeClr val="accent1"/>
              </a:solidFill>
            </a:endParaRPr>
          </a:p>
        </p:txBody>
      </p:sp>
      <p:sp>
        <p:nvSpPr>
          <p:cNvPr id="29" name="Marcador de título 1"/>
          <p:cNvSpPr>
            <a:spLocks noGrp="1"/>
          </p:cNvSpPr>
          <p:nvPr>
            <p:ph type="title" hasCustomPrompt="1"/>
          </p:nvPr>
        </p:nvSpPr>
        <p:spPr>
          <a:xfrm>
            <a:off x="491069" y="807136"/>
            <a:ext cx="7222065" cy="691464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>
            <a:lvl1pPr marL="0" marR="0" indent="0" algn="l" defTabSz="45718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lvl1pPr>
          </a:lstStyle>
          <a:p>
            <a:r>
              <a:rPr lang="es-ES_tradnl"/>
              <a:t>CLIC PARA EDITAR índice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83161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44500" y="308100"/>
            <a:ext cx="7772400" cy="415801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8730" y="705767"/>
            <a:ext cx="6400800" cy="387351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 algn="l">
              <a:buNone/>
              <a:defRPr sz="1400">
                <a:solidFill>
                  <a:srgbClr val="666666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18" name="Marcador de contenido 2"/>
          <p:cNvSpPr>
            <a:spLocks noGrp="1"/>
          </p:cNvSpPr>
          <p:nvPr>
            <p:ph idx="12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5pPr>
              <a:defRPr sz="800"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6665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7580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6">
          <p15:clr>
            <a:srgbClr val="CCCCCC"/>
          </p15:clr>
        </p15:guide>
        <p15:guide id="2" pos="7328">
          <p15:clr>
            <a:srgbClr val="CCCCCC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41259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421" imgH="423" progId="TCLayout.ActiveDocument.1">
                  <p:embed/>
                </p:oleObj>
              </mc:Choice>
              <mc:Fallback>
                <p:oleObj name="Diapositiva de think-cell" r:id="rId3" imgW="421" imgH="423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694166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o 7" hidden="1">
            <a:extLst>
              <a:ext uri="{FF2B5EF4-FFF2-40B4-BE49-F238E27FC236}">
                <a16:creationId xmlns:a16="http://schemas.microsoft.com/office/drawing/2014/main" id="{AD4B070A-26BC-2947-B0F8-A4647835514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4993166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11" imgW="395" imgH="394" progId="TCLayout.ActiveDocument.1">
                  <p:embed/>
                </p:oleObj>
              </mc:Choice>
              <mc:Fallback>
                <p:oleObj name="Diapositiva de think-cell" r:id="rId11" imgW="395" imgH="394" progId="TCLayout.ActiveDocument.1">
                  <p:embed/>
                  <p:pic>
                    <p:nvPicPr>
                      <p:cNvPr id="8" name="Objeto 7" hidden="1">
                        <a:extLst>
                          <a:ext uri="{FF2B5EF4-FFF2-40B4-BE49-F238E27FC236}">
                            <a16:creationId xmlns:a16="http://schemas.microsoft.com/office/drawing/2014/main" id="{AD4B070A-26BC-2947-B0F8-A464783551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32A3A55F-29C4-3C86-FD7B-BCCF2A6A08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17" name="Imagen 1" descr="LOGO-TRANSFORMACION.png">
            <a:extLst>
              <a:ext uri="{FF2B5EF4-FFF2-40B4-BE49-F238E27FC236}">
                <a16:creationId xmlns:a16="http://schemas.microsoft.com/office/drawing/2014/main" id="{E98D930A-1A7B-2803-9543-65BBF19527F0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2" y="1221600"/>
            <a:ext cx="1080120" cy="965703"/>
          </a:xfrm>
          <a:prstGeom prst="rect">
            <a:avLst/>
          </a:prstGeom>
          <a:effectLst>
            <a:glow rad="101600">
              <a:schemeClr val="bg1">
                <a:alpha val="30000"/>
              </a:schemeClr>
            </a:glow>
          </a:effectLst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ADB64699-E8E2-4C34-B794-81B2F694E9F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591653" y="4511680"/>
            <a:ext cx="378042" cy="3780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noProof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25CE99E-4743-445A-B500-610ACCEF1DD5}"/>
              </a:ext>
            </a:extLst>
          </p:cNvPr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223" y="4407954"/>
            <a:ext cx="432047" cy="502875"/>
          </a:xfrm>
          <a:prstGeom prst="rect">
            <a:avLst/>
          </a:prstGeom>
          <a:effectLst>
            <a:glow rad="76200">
              <a:schemeClr val="bg1">
                <a:alpha val="20000"/>
              </a:schemeClr>
            </a:glow>
          </a:effectLst>
        </p:spPr>
      </p:pic>
      <p:sp>
        <p:nvSpPr>
          <p:cNvPr id="12" name="4 Marcador de pie de página">
            <a:extLst>
              <a:ext uri="{FF2B5EF4-FFF2-40B4-BE49-F238E27FC236}">
                <a16:creationId xmlns:a16="http://schemas.microsoft.com/office/drawing/2014/main" id="{8898F78A-8672-4419-AFE5-8FF754691583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7002270" y="4515966"/>
            <a:ext cx="1890210" cy="378042"/>
          </a:xfrm>
          <a:prstGeom prst="rect">
            <a:avLst/>
          </a:prstGeom>
          <a:ln>
            <a:noFill/>
          </a:ln>
        </p:spPr>
        <p:txBody>
          <a:bodyPr wrap="none" lIns="81000" tIns="27000" rIns="81000" bIns="27000" anchor="ctr"/>
          <a:lstStyle>
            <a:defPPr>
              <a:defRPr lang="es-CL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CL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50000"/>
                      <a:alpha val="60000"/>
                    </a:schemeClr>
                  </a:glow>
                </a:effectLst>
                <a:uLnTx/>
                <a:uFillTx/>
                <a:latin typeface="+mn-lt"/>
              </a:rPr>
              <a:t>Información Confidencial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50000"/>
                      <a:alpha val="60000"/>
                    </a:schemeClr>
                  </a:glow>
                </a:effectLst>
                <a:uLnTx/>
                <a:uFillTx/>
                <a:latin typeface="+mn-lt"/>
              </a:rPr>
              <a:t>Confidential Information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3F659C9-9794-41C2-B9E5-B96684D71689}"/>
              </a:ext>
            </a:extLst>
          </p:cNvPr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14" y="0"/>
            <a:ext cx="873752" cy="111358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185C25E-C878-4A7A-B414-AF0D7B258009}"/>
              </a:ext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-1" y="3003798"/>
            <a:ext cx="5220073" cy="162018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noProof="0"/>
          </a:p>
        </p:txBody>
      </p:sp>
      <p:sp>
        <p:nvSpPr>
          <p:cNvPr id="13" name="1 Título">
            <a:extLst>
              <a:ext uri="{FF2B5EF4-FFF2-40B4-BE49-F238E27FC236}">
                <a16:creationId xmlns:a16="http://schemas.microsoft.com/office/drawing/2014/main" id="{7A507649-472E-4829-A940-A4CCA45FFF21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305526" y="3057804"/>
            <a:ext cx="4698522" cy="810090"/>
          </a:xfrm>
        </p:spPr>
        <p:txBody>
          <a:bodyPr vert="horz" anchor="b"/>
          <a:lstStyle>
            <a:lvl1pPr algn="l">
              <a:defRPr sz="2400" b="0" cap="none" baseline="0">
                <a:solidFill>
                  <a:schemeClr val="bg1"/>
                </a:solidFill>
              </a:defRPr>
            </a:lvl1pPr>
          </a:lstStyle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14" name="2 Marcador de texto">
            <a:extLst>
              <a:ext uri="{FF2B5EF4-FFF2-40B4-BE49-F238E27FC236}">
                <a16:creationId xmlns:a16="http://schemas.microsoft.com/office/drawing/2014/main" id="{D5EEE50A-7978-43ED-B973-E113986F7CE3}"/>
              </a:ext>
            </a:extLst>
          </p:cNvPr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305526" y="3867894"/>
            <a:ext cx="4698523" cy="702078"/>
          </a:xfrm>
        </p:spPr>
        <p:txBody>
          <a:bodyPr anchor="t"/>
          <a:lstStyle>
            <a:lvl1pPr marL="0" indent="0">
              <a:spcBef>
                <a:spcPts val="450"/>
              </a:spcBef>
              <a:spcAft>
                <a:spcPts val="0"/>
              </a:spcAft>
              <a:buNone/>
              <a:defRPr sz="1500">
                <a:solidFill>
                  <a:schemeClr val="bg1">
                    <a:alpha val="8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8767173"/>
      </p:ext>
    </p:extLst>
  </p:cSld>
  <p:clrMapOvr>
    <a:masterClrMapping/>
  </p:clrMapOvr>
  <p:transition/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7514" y="33468"/>
            <a:ext cx="8748972" cy="594066"/>
          </a:xfrm>
        </p:spPr>
        <p:txBody>
          <a:bodyPr/>
          <a:lstStyle>
            <a:lvl1pPr>
              <a:defRPr lang="es-CL"/>
            </a:lvl1pPr>
          </a:lstStyle>
          <a:p>
            <a:r>
              <a:rPr lang="es-MX" noProof="0"/>
              <a:t>Haz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197514" y="1113588"/>
            <a:ext cx="8748972" cy="3726414"/>
          </a:xfrm>
        </p:spPr>
        <p:txBody>
          <a:bodyPr/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spcBef>
                <a:spcPts val="450"/>
              </a:spcBef>
              <a:buNone/>
              <a:defRPr lang="es-ES" sz="15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9544259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A05E6098-7112-A8C0-9BE2-90E6EA07B9A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61108630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395" imgH="394" progId="TCLayout.ActiveDocument.1">
                  <p:embed/>
                </p:oleObj>
              </mc:Choice>
              <mc:Fallback>
                <p:oleObj name="Diapositiva de think-cell" r:id="rId6" imgW="395" imgH="394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A05E6098-7112-A8C0-9BE2-90E6EA07B9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7514" y="141480"/>
            <a:ext cx="2322258" cy="1566174"/>
          </a:xfrm>
        </p:spPr>
        <p:txBody>
          <a:bodyPr vert="horz"/>
          <a:lstStyle>
            <a:lvl1pPr>
              <a:defRPr lang="es-CL" sz="3600" b="0" cap="all" baseline="0" noProof="0"/>
            </a:lvl1pPr>
          </a:lstStyle>
          <a:p>
            <a:r>
              <a:rPr lang="es-CL" noProof="0"/>
              <a:t>Agenda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3383868" y="1275606"/>
            <a:ext cx="5562618" cy="3564396"/>
          </a:xfrm>
        </p:spPr>
        <p:txBody>
          <a:bodyPr/>
          <a:lstStyle>
            <a:lvl1pPr marL="338138" indent="-338138">
              <a:spcBef>
                <a:spcPts val="1350"/>
              </a:spcBef>
              <a:spcAft>
                <a:spcPts val="0"/>
              </a:spcAft>
              <a:buFont typeface="+mj-lt"/>
              <a:buAutoNum type="arabicPeriod"/>
              <a:tabLst>
                <a:tab pos="3500438" algn="l"/>
                <a:tab pos="4305300" algn="l"/>
              </a:tabLst>
              <a:defRPr lang="es-ES" sz="1800" smtClean="0"/>
            </a:lvl1pPr>
            <a:lvl2pPr marL="671513" indent="-333375">
              <a:spcBef>
                <a:spcPts val="1350"/>
              </a:spcBef>
              <a:spcAft>
                <a:spcPts val="0"/>
              </a:spcAft>
              <a:buFont typeface="+mj-lt"/>
              <a:buAutoNum type="arabicPeriod"/>
              <a:defRPr lang="es-ES" sz="1500" smtClean="0"/>
            </a:lvl2pPr>
            <a:lvl3pPr marL="942975" indent="-271463">
              <a:spcBef>
                <a:spcPts val="1350"/>
              </a:spcBef>
              <a:spcAft>
                <a:spcPts val="0"/>
              </a:spcAft>
              <a:buFont typeface="+mj-lt"/>
              <a:buAutoNum type="arabicPeriod"/>
              <a:defRPr lang="es-ES" sz="1350" smtClean="0"/>
            </a:lvl3pPr>
            <a:lvl4pPr marL="942975" indent="266700">
              <a:spcBef>
                <a:spcPts val="1350"/>
              </a:spcBef>
              <a:spcAft>
                <a:spcPts val="0"/>
              </a:spcAft>
              <a:buFont typeface="+mj-lt"/>
              <a:buAutoNum type="arabicPeriod"/>
              <a:defRPr lang="es-ES" sz="1200" smtClean="0"/>
            </a:lvl4pPr>
            <a:lvl5pPr marL="1481138" indent="-271463">
              <a:spcBef>
                <a:spcPts val="1350"/>
              </a:spcBef>
              <a:spcAft>
                <a:spcPts val="0"/>
              </a:spcAft>
              <a:buFont typeface="+mj-lt"/>
              <a:buAutoNum type="arabicPeriod"/>
              <a:defRPr lang="es-CL" sz="1200"/>
            </a:lvl5pPr>
          </a:lstStyle>
          <a:p>
            <a:pPr lvl="0"/>
            <a:r>
              <a:rPr lang="es-CL" noProof="0"/>
              <a:t>Haga clic para agregar un tema a la agenda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7514" y="1815666"/>
            <a:ext cx="2322258" cy="810090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spcBef>
                <a:spcPts val="450"/>
              </a:spcBef>
              <a:buNone/>
              <a:defRPr lang="es-CL" noProof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CL" noProof="0"/>
              <a:t>Haga clic para agregar el 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169287775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E3D9697E-23DF-CB45-343B-D6299062BE6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03490907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" imgW="395" imgH="394" progId="TCLayout.ActiveDocument.1">
                  <p:embed/>
                </p:oleObj>
              </mc:Choice>
              <mc:Fallback>
                <p:oleObj name="Diapositiva de think-cell" r:id="rId5" imgW="395" imgH="394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E3D9697E-23DF-CB45-343B-D6299062BE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3491880" y="3327834"/>
            <a:ext cx="5022559" cy="1026114"/>
          </a:xfrm>
        </p:spPr>
        <p:txBody>
          <a:bodyPr vert="horz" anchor="t"/>
          <a:lstStyle>
            <a:lvl1pPr algn="l">
              <a:defRPr sz="2700" b="0" cap="none" baseline="0"/>
            </a:lvl1pPr>
          </a:lstStyle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3491880" y="2193708"/>
            <a:ext cx="5022559" cy="1026114"/>
          </a:xfrm>
        </p:spPr>
        <p:txBody>
          <a:bodyPr anchor="b"/>
          <a:lstStyle>
            <a:lvl1pPr marL="0" indent="0">
              <a:spcBef>
                <a:spcPts val="450"/>
              </a:spcBef>
              <a:buNone/>
              <a:defRPr sz="18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11818433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7514" y="33469"/>
            <a:ext cx="8748972" cy="594066"/>
          </a:xfrm>
        </p:spPr>
        <p:txBody>
          <a:bodyPr/>
          <a:lstStyle/>
          <a:p>
            <a:r>
              <a:rPr lang="es-MX" noProof="0"/>
              <a:t>Haz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197514" y="1113588"/>
            <a:ext cx="4266474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4680012" y="1113588"/>
            <a:ext cx="4266474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None/>
              <a:defRPr lang="es-ES" sz="15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060483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 (dominan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7514" y="33469"/>
            <a:ext cx="8748972" cy="594066"/>
          </a:xfrm>
        </p:spPr>
        <p:txBody>
          <a:bodyPr/>
          <a:lstStyle/>
          <a:p>
            <a:r>
              <a:rPr lang="es-MX" noProof="0"/>
              <a:t>Haz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197514" y="1113588"/>
            <a:ext cx="594066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354198" y="1113588"/>
            <a:ext cx="2592288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None/>
              <a:defRPr lang="es-ES" sz="15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70403183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7514" y="33469"/>
            <a:ext cx="8748972" cy="594066"/>
          </a:xfrm>
        </p:spPr>
        <p:txBody>
          <a:bodyPr/>
          <a:lstStyle/>
          <a:p>
            <a:r>
              <a:rPr lang="es-MX" noProof="0"/>
              <a:t>Haz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197514" y="1113588"/>
            <a:ext cx="2700000" cy="3726414"/>
          </a:xfrm>
        </p:spPr>
        <p:txBody>
          <a:bodyPr vert="horz" lIns="91440" tIns="36000" rIns="91440" bIns="36000" rtlCol="0">
            <a:noAutofit/>
          </a:bodyPr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3222150" y="1113588"/>
            <a:ext cx="2700000" cy="3726414"/>
          </a:xfrm>
        </p:spPr>
        <p:txBody>
          <a:bodyPr vert="horz" lIns="91440" tIns="36000" rIns="91440" bIns="36000" rtlCol="0">
            <a:noAutofit/>
          </a:bodyPr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None/>
              <a:defRPr lang="es-ES" sz="15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  <p:sp>
        <p:nvSpPr>
          <p:cNvPr id="6" name="3 Marcador de contenido">
            <a:extLst>
              <a:ext uri="{FF2B5EF4-FFF2-40B4-BE49-F238E27FC236}">
                <a16:creationId xmlns:a16="http://schemas.microsoft.com/office/drawing/2014/main" id="{221D5876-966F-4027-ADBC-135F65AD54FB}"/>
              </a:ext>
            </a:extLst>
          </p:cNvPr>
          <p:cNvSpPr>
            <a:spLocks noGrp="1"/>
          </p:cNvSpPr>
          <p:nvPr>
            <p:ph sz="half" idx="11" hasCustomPrompt="1"/>
            <p:custDataLst>
              <p:tags r:id="rId5"/>
            </p:custDataLst>
          </p:nvPr>
        </p:nvSpPr>
        <p:spPr>
          <a:xfrm>
            <a:off x="6246486" y="1113588"/>
            <a:ext cx="2700000" cy="3726414"/>
          </a:xfrm>
        </p:spPr>
        <p:txBody>
          <a:bodyPr vert="horz" lIns="91440" tIns="36000" rIns="91440" bIns="36000" rtlCol="0">
            <a:noAutofit/>
          </a:bodyPr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02482387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atro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7514" y="33469"/>
            <a:ext cx="8748972" cy="594066"/>
          </a:xfrm>
        </p:spPr>
        <p:txBody>
          <a:bodyPr/>
          <a:lstStyle/>
          <a:p>
            <a:r>
              <a:rPr lang="es-MX" noProof="0"/>
              <a:t>Haz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197514" y="1113588"/>
            <a:ext cx="210600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500" smtClean="0"/>
            </a:lvl1pPr>
            <a:lvl2pPr>
              <a:defRPr lang="es-ES" sz="1350" smtClean="0"/>
            </a:lvl2pPr>
            <a:lvl3pPr>
              <a:defRPr lang="es-ES" sz="1200" smtClean="0"/>
            </a:lvl3pPr>
            <a:lvl4pPr>
              <a:defRPr lang="es-ES" sz="1050" smtClean="0"/>
            </a:lvl4pPr>
            <a:lvl5pPr>
              <a:defRPr lang="es-CL" sz="105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2411760" y="1113588"/>
            <a:ext cx="210600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500" smtClean="0"/>
            </a:lvl1pPr>
            <a:lvl2pPr>
              <a:defRPr lang="es-ES" sz="1350" smtClean="0"/>
            </a:lvl2pPr>
            <a:lvl3pPr>
              <a:defRPr lang="es-ES" sz="1200" smtClean="0"/>
            </a:lvl3pPr>
            <a:lvl4pPr>
              <a:defRPr lang="es-ES" sz="1050" smtClean="0"/>
            </a:lvl4pPr>
            <a:lvl5pPr>
              <a:defRPr lang="es-CL" sz="105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None/>
              <a:defRPr lang="es-ES" sz="15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  <p:sp>
        <p:nvSpPr>
          <p:cNvPr id="6" name="2 Marcador de contenido">
            <a:extLst>
              <a:ext uri="{FF2B5EF4-FFF2-40B4-BE49-F238E27FC236}">
                <a16:creationId xmlns:a16="http://schemas.microsoft.com/office/drawing/2014/main" id="{FAFD143C-E6FA-4B8F-BE63-B5A17846E9D4}"/>
              </a:ext>
            </a:extLst>
          </p:cNvPr>
          <p:cNvSpPr>
            <a:spLocks noGrp="1"/>
          </p:cNvSpPr>
          <p:nvPr>
            <p:ph sz="half" idx="11" hasCustomPrompt="1"/>
            <p:custDataLst>
              <p:tags r:id="rId5"/>
            </p:custDataLst>
          </p:nvPr>
        </p:nvSpPr>
        <p:spPr>
          <a:xfrm>
            <a:off x="4626006" y="1113588"/>
            <a:ext cx="210600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500" smtClean="0"/>
            </a:lvl1pPr>
            <a:lvl2pPr>
              <a:defRPr lang="es-ES" sz="1350" smtClean="0"/>
            </a:lvl2pPr>
            <a:lvl3pPr>
              <a:defRPr lang="es-ES" sz="1200" smtClean="0"/>
            </a:lvl3pPr>
            <a:lvl4pPr>
              <a:defRPr lang="es-ES" sz="1050" smtClean="0"/>
            </a:lvl4pPr>
            <a:lvl5pPr>
              <a:defRPr lang="es-CL" sz="105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7" name="3 Marcador de contenido">
            <a:extLst>
              <a:ext uri="{FF2B5EF4-FFF2-40B4-BE49-F238E27FC236}">
                <a16:creationId xmlns:a16="http://schemas.microsoft.com/office/drawing/2014/main" id="{D5E35F11-E222-4934-9556-4A440E4271F2}"/>
              </a:ext>
            </a:extLst>
          </p:cNvPr>
          <p:cNvSpPr>
            <a:spLocks noGrp="1"/>
          </p:cNvSpPr>
          <p:nvPr>
            <p:ph sz="half" idx="12" hasCustomPrompt="1"/>
            <p:custDataLst>
              <p:tags r:id="rId6"/>
            </p:custDataLst>
          </p:nvPr>
        </p:nvSpPr>
        <p:spPr>
          <a:xfrm>
            <a:off x="6840252" y="1113588"/>
            <a:ext cx="210600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500" smtClean="0"/>
            </a:lvl1pPr>
            <a:lvl2pPr>
              <a:defRPr lang="es-ES" sz="1350" smtClean="0"/>
            </a:lvl2pPr>
            <a:lvl3pPr>
              <a:defRPr lang="es-ES" sz="1200" smtClean="0"/>
            </a:lvl3pPr>
            <a:lvl4pPr>
              <a:defRPr lang="es-ES" sz="1050" smtClean="0"/>
            </a:lvl4pPr>
            <a:lvl5pPr>
              <a:defRPr lang="es-CL" sz="105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357508819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nco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7514" y="33469"/>
            <a:ext cx="8748972" cy="594066"/>
          </a:xfrm>
        </p:spPr>
        <p:txBody>
          <a:bodyPr/>
          <a:lstStyle/>
          <a:p>
            <a:r>
              <a:rPr lang="es-MX" noProof="0"/>
              <a:t>Haz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197514" y="1113588"/>
            <a:ext cx="162000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350" smtClean="0"/>
            </a:lvl1pPr>
            <a:lvl2pPr>
              <a:defRPr lang="es-ES" sz="1200" smtClean="0"/>
            </a:lvl2pPr>
            <a:lvl3pPr>
              <a:defRPr lang="es-ES" sz="1050" smtClean="0"/>
            </a:lvl3pPr>
            <a:lvl4pPr>
              <a:defRPr lang="es-ES" sz="900" smtClean="0"/>
            </a:lvl4pPr>
            <a:lvl5pPr>
              <a:defRPr lang="es-CL" sz="90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1979712" y="1113588"/>
            <a:ext cx="162000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350" smtClean="0"/>
            </a:lvl1pPr>
            <a:lvl2pPr>
              <a:defRPr lang="es-ES" sz="1200" smtClean="0"/>
            </a:lvl2pPr>
            <a:lvl3pPr>
              <a:defRPr lang="es-ES" sz="1050" smtClean="0"/>
            </a:lvl3pPr>
            <a:lvl4pPr>
              <a:defRPr lang="es-ES" sz="900" smtClean="0"/>
            </a:lvl4pPr>
            <a:lvl5pPr>
              <a:defRPr lang="es-CL" sz="90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None/>
              <a:defRPr lang="es-ES" sz="15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  <p:sp>
        <p:nvSpPr>
          <p:cNvPr id="6" name="2 Marcador de contenido">
            <a:extLst>
              <a:ext uri="{FF2B5EF4-FFF2-40B4-BE49-F238E27FC236}">
                <a16:creationId xmlns:a16="http://schemas.microsoft.com/office/drawing/2014/main" id="{FAFD143C-E6FA-4B8F-BE63-B5A17846E9D4}"/>
              </a:ext>
            </a:extLst>
          </p:cNvPr>
          <p:cNvSpPr>
            <a:spLocks noGrp="1"/>
          </p:cNvSpPr>
          <p:nvPr>
            <p:ph sz="half" idx="11" hasCustomPrompt="1"/>
            <p:custDataLst>
              <p:tags r:id="rId5"/>
            </p:custDataLst>
          </p:nvPr>
        </p:nvSpPr>
        <p:spPr>
          <a:xfrm>
            <a:off x="3761910" y="1113588"/>
            <a:ext cx="162000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350" smtClean="0"/>
            </a:lvl1pPr>
            <a:lvl2pPr>
              <a:defRPr lang="es-ES" sz="1200" smtClean="0"/>
            </a:lvl2pPr>
            <a:lvl3pPr>
              <a:defRPr lang="es-ES" sz="1050" smtClean="0"/>
            </a:lvl3pPr>
            <a:lvl4pPr>
              <a:defRPr lang="es-ES" sz="900" smtClean="0"/>
            </a:lvl4pPr>
            <a:lvl5pPr>
              <a:defRPr lang="es-CL" sz="90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7" name="3 Marcador de contenido">
            <a:extLst>
              <a:ext uri="{FF2B5EF4-FFF2-40B4-BE49-F238E27FC236}">
                <a16:creationId xmlns:a16="http://schemas.microsoft.com/office/drawing/2014/main" id="{D5E35F11-E222-4934-9556-4A440E4271F2}"/>
              </a:ext>
            </a:extLst>
          </p:cNvPr>
          <p:cNvSpPr>
            <a:spLocks noGrp="1"/>
          </p:cNvSpPr>
          <p:nvPr>
            <p:ph sz="half" idx="12" hasCustomPrompt="1"/>
            <p:custDataLst>
              <p:tags r:id="rId6"/>
            </p:custDataLst>
          </p:nvPr>
        </p:nvSpPr>
        <p:spPr>
          <a:xfrm>
            <a:off x="5544108" y="1113588"/>
            <a:ext cx="162000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350" smtClean="0"/>
            </a:lvl1pPr>
            <a:lvl2pPr>
              <a:defRPr lang="es-ES" sz="1200" smtClean="0"/>
            </a:lvl2pPr>
            <a:lvl3pPr>
              <a:defRPr lang="es-ES" sz="1050" smtClean="0"/>
            </a:lvl3pPr>
            <a:lvl4pPr>
              <a:defRPr lang="es-ES" sz="900" smtClean="0"/>
            </a:lvl4pPr>
            <a:lvl5pPr>
              <a:defRPr lang="es-CL" sz="90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8" name="3 Marcador de contenido">
            <a:extLst>
              <a:ext uri="{FF2B5EF4-FFF2-40B4-BE49-F238E27FC236}">
                <a16:creationId xmlns:a16="http://schemas.microsoft.com/office/drawing/2014/main" id="{1DCDAF99-E5AD-4291-AD22-420E12696966}"/>
              </a:ext>
            </a:extLst>
          </p:cNvPr>
          <p:cNvSpPr>
            <a:spLocks noGrp="1"/>
          </p:cNvSpPr>
          <p:nvPr>
            <p:ph sz="half" idx="13" hasCustomPrompt="1"/>
            <p:custDataLst>
              <p:tags r:id="rId7"/>
            </p:custDataLst>
          </p:nvPr>
        </p:nvSpPr>
        <p:spPr>
          <a:xfrm>
            <a:off x="7326486" y="1113588"/>
            <a:ext cx="162000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350" smtClean="0"/>
            </a:lvl1pPr>
            <a:lvl2pPr>
              <a:defRPr lang="es-ES" sz="1200" smtClean="0"/>
            </a:lvl2pPr>
            <a:lvl3pPr>
              <a:defRPr lang="es-ES" sz="1050" smtClean="0"/>
            </a:lvl3pPr>
            <a:lvl4pPr>
              <a:defRPr lang="es-ES" sz="900" smtClean="0"/>
            </a:lvl4pPr>
            <a:lvl5pPr>
              <a:defRPr lang="es-CL" sz="90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24690257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51223" y="2"/>
            <a:ext cx="7941106" cy="6548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btfpLayoutConfig" hidden="1"/>
          <p:cNvSpPr txBox="1"/>
          <p:nvPr userDrawn="1"/>
        </p:nvSpPr>
        <p:spPr bwMode="gray">
          <a:xfrm>
            <a:off x="9526" y="9525"/>
            <a:ext cx="408791" cy="69916"/>
          </a:xfrm>
          <a:prstGeom prst="rect">
            <a:avLst/>
          </a:prstGeom>
          <a:noFill/>
        </p:spPr>
        <p:txBody>
          <a:bodyPr vert="horz" wrap="none" lIns="27000" tIns="27000" rIns="27000" bIns="27000" rtlCol="0">
            <a:spAutoFit/>
          </a:bodyPr>
          <a:lstStyle/>
          <a:p>
            <a:pPr marL="0" indent="0">
              <a:buNone/>
            </a:pPr>
            <a:r>
              <a:rPr lang="en-US" sz="100">
                <a:solidFill>
                  <a:srgbClr val="FFFFFF">
                    <a:alpha val="0"/>
                  </a:srgbClr>
                </a:solidFill>
              </a:rPr>
              <a:t>overall_0_131835910973931203 columns_1_131835910973931203 </a:t>
            </a:r>
          </a:p>
        </p:txBody>
      </p:sp>
    </p:spTree>
    <p:extLst>
      <p:ext uri="{BB962C8B-B14F-4D97-AF65-F5344CB8AC3E}">
        <p14:creationId xmlns:p14="http://schemas.microsoft.com/office/powerpoint/2010/main" val="388516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16">
          <p15:clr>
            <a:srgbClr val="CCCCCC"/>
          </p15:clr>
        </p15:guide>
        <p15:guide id="2" pos="7328">
          <p15:clr>
            <a:srgbClr val="CCCCCC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s-MX" noProof="0"/>
              <a:t>Haz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197514" y="3057804"/>
            <a:ext cx="8748972" cy="1782000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197514" y="1113588"/>
            <a:ext cx="8748972" cy="1782000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None/>
              <a:defRPr lang="es-ES" sz="15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325900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 (horizontal dominan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 hasCustomPrompt="1"/>
            <p:custDataLst>
              <p:tags r:id="rId1"/>
            </p:custDataLst>
          </p:nvPr>
        </p:nvSpPr>
        <p:spPr>
          <a:xfrm>
            <a:off x="197514" y="1113588"/>
            <a:ext cx="8748972" cy="2592288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  <p:custDataLst>
              <p:tags r:id="rId2"/>
            </p:custDataLst>
          </p:nvPr>
        </p:nvSpPr>
        <p:spPr>
          <a:xfrm>
            <a:off x="197514" y="3813888"/>
            <a:ext cx="8748972" cy="10261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s-MX" noProof="0"/>
              <a:t>Haz clic para modificar el estilo de título del patrón</a:t>
            </a:r>
            <a:endParaRPr lang="es-CL" noProof="0"/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None/>
              <a:defRPr lang="es-ES" sz="15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0258813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MX" noProof="0"/>
              <a:t>Haz clic para modificar el estilo de título del patrón</a:t>
            </a:r>
            <a:endParaRPr lang="es-CL" noProof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7515" y="1113588"/>
            <a:ext cx="4266473" cy="378042"/>
          </a:xfrm>
        </p:spPr>
        <p:txBody>
          <a:bodyPr anchor="b"/>
          <a:lstStyle>
            <a:lvl1pPr marL="0" indent="0">
              <a:lnSpc>
                <a:spcPct val="80000"/>
              </a:lnSpc>
              <a:spcAft>
                <a:spcPct val="0"/>
              </a:spcAft>
              <a:buNone/>
              <a:defRPr sz="2100" b="0">
                <a:solidFill>
                  <a:schemeClr val="accent3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CL" noProof="0"/>
              <a:t>Haga clic para agregar encabezado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197514" y="1599642"/>
            <a:ext cx="4266474" cy="324036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4680012" y="1113588"/>
            <a:ext cx="4266474" cy="378042"/>
          </a:xfrm>
        </p:spPr>
        <p:txBody>
          <a:bodyPr anchor="b"/>
          <a:lstStyle>
            <a:lvl1pPr marL="0" indent="0">
              <a:lnSpc>
                <a:spcPct val="80000"/>
              </a:lnSpc>
              <a:spcAft>
                <a:spcPct val="0"/>
              </a:spcAft>
              <a:buNone/>
              <a:defRPr sz="2100" b="0">
                <a:solidFill>
                  <a:schemeClr val="accent3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CL" noProof="0"/>
              <a:t>Haga clic para agregar encabezado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  <p:custDataLst>
              <p:tags r:id="rId5"/>
            </p:custDataLst>
          </p:nvPr>
        </p:nvSpPr>
        <p:spPr>
          <a:xfrm>
            <a:off x="4680013" y="1599642"/>
            <a:ext cx="4266473" cy="324036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10" name="8 Marcador de texto"/>
          <p:cNvSpPr>
            <a:spLocks noGrp="1"/>
          </p:cNvSpPr>
          <p:nvPr>
            <p:ph type="body" sz="quarter" idx="10"/>
            <p:custDataLst>
              <p:tags r:id="rId6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None/>
              <a:defRPr lang="es-ES" sz="15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02206532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s-MX" noProof="0"/>
              <a:t>Haz clic para modificar el estilo de título del patrón</a:t>
            </a:r>
            <a:endParaRPr lang="es-CL" noProof="0"/>
          </a:p>
        </p:txBody>
      </p:sp>
      <p:sp>
        <p:nvSpPr>
          <p:cNvPr id="6" name="8 Marcador de texto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s-ES" sz="15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00433989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44352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compa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4572000" cy="249492"/>
          </a:xfrm>
        </p:spPr>
        <p:txBody>
          <a:bodyPr wrap="none" lIns="108000" tIns="0" rIns="108000" bIns="0"/>
          <a:lstStyle>
            <a:lvl1pPr>
              <a:defRPr lang="es-CL" sz="1500"/>
            </a:lvl1pPr>
          </a:lstStyle>
          <a:p>
            <a:r>
              <a:rPr lang="es-MX" noProof="0"/>
              <a:t>Haz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0" y="303498"/>
            <a:ext cx="9144000" cy="4644516"/>
          </a:xfrm>
        </p:spPr>
        <p:txBody>
          <a:bodyPr/>
          <a:lstStyle>
            <a:lvl1pPr>
              <a:defRPr lang="es-ES" sz="1500" smtClean="0"/>
            </a:lvl1pPr>
            <a:lvl2pPr>
              <a:defRPr lang="es-ES" sz="1350" smtClean="0"/>
            </a:lvl2pPr>
            <a:lvl3pPr>
              <a:defRPr lang="es-ES" sz="1200" smtClean="0"/>
            </a:lvl3pPr>
            <a:lvl4pPr>
              <a:defRPr lang="es-ES" sz="1050" smtClean="0"/>
            </a:lvl4pPr>
            <a:lvl5pPr>
              <a:defRPr lang="es-CL" sz="105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4572000" y="0"/>
            <a:ext cx="4572000" cy="249492"/>
          </a:xfrm>
        </p:spPr>
        <p:txBody>
          <a:bodyPr vert="horz" wrap="none" lIns="108000" tIns="0" rIns="108000" bIns="0" rtlCol="0" anchor="b">
            <a:noAutofit/>
          </a:bodyPr>
          <a:lstStyle>
            <a:lvl1pPr marL="0" indent="0" algn="r">
              <a:buNone/>
              <a:defRPr lang="es-ES" sz="135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9841680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7514" y="141480"/>
            <a:ext cx="3294366" cy="648072"/>
          </a:xfrm>
        </p:spPr>
        <p:txBody>
          <a:bodyPr anchor="t"/>
          <a:lstStyle>
            <a:lvl1pPr algn="l">
              <a:defRPr lang="es-CL" sz="1800"/>
            </a:lvl1pPr>
          </a:lstStyle>
          <a:p>
            <a:r>
              <a:rPr lang="es-MX" noProof="0"/>
              <a:t>Haz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3545886" y="141480"/>
            <a:ext cx="5400600" cy="4698522"/>
          </a:xfrm>
        </p:spPr>
        <p:txBody>
          <a:bodyPr/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97514" y="951570"/>
            <a:ext cx="3294366" cy="388843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9287665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63688" y="3597864"/>
            <a:ext cx="5616624" cy="162018"/>
          </a:xfrm>
        </p:spPr>
        <p:txBody>
          <a:bodyPr anchor="t"/>
          <a:lstStyle>
            <a:lvl1pPr algn="l">
              <a:defRPr sz="1500" b="0"/>
            </a:lvl1pPr>
          </a:lstStyle>
          <a:p>
            <a:r>
              <a:rPr lang="es-MX" noProof="0"/>
              <a:t>Haz clic para modificar el estilo de título del patrón</a:t>
            </a:r>
            <a:endParaRPr lang="es-CL" noProof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63688" y="465516"/>
            <a:ext cx="5616624" cy="307834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MX" noProof="0"/>
              <a:t>Haz clic en el icono para agregar una imagen</a:t>
            </a:r>
            <a:endParaRPr lang="es-C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63688" y="3813888"/>
            <a:ext cx="5616624" cy="75608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63654661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s-MX" noProof="0"/>
              <a:t>Haz clic para modificar el estilo de título del patrón</a:t>
            </a:r>
            <a:endParaRPr lang="es-CL" noProof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197514" y="1113588"/>
            <a:ext cx="8748972" cy="3726414"/>
          </a:xfrm>
        </p:spPr>
        <p:txBody>
          <a:bodyPr vert="eaVert"/>
          <a:lstStyle/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7" name="8 Marcador de texto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s-ES" sz="15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42498648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406426" y="303498"/>
            <a:ext cx="540060" cy="4374486"/>
          </a:xfrm>
        </p:spPr>
        <p:txBody>
          <a:bodyPr vert="eaVert" anchor="t"/>
          <a:lstStyle/>
          <a:p>
            <a:r>
              <a:rPr lang="es-MX" noProof="0"/>
              <a:t>Haz clic para modificar el estilo de título del patrón</a:t>
            </a:r>
            <a:endParaRPr lang="es-CL" noProof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197514" y="303498"/>
            <a:ext cx="7776864" cy="4374486"/>
          </a:xfrm>
        </p:spPr>
        <p:txBody>
          <a:bodyPr vert="eaVert"/>
          <a:lstStyle/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4" name="8 Marcador de texto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 rot="5400000">
            <a:off x="6111171" y="2382734"/>
            <a:ext cx="4374487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s-ES" sz="15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7055543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30190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ra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 hidden="1">
            <a:extLst>
              <a:ext uri="{FF2B5EF4-FFF2-40B4-BE49-F238E27FC236}">
                <a16:creationId xmlns:a16="http://schemas.microsoft.com/office/drawing/2014/main" id="{E390E65E-6125-A658-A0C1-87FA89E46A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9699182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11" imgW="395" imgH="394" progId="TCLayout.ActiveDocument.1">
                  <p:embed/>
                </p:oleObj>
              </mc:Choice>
              <mc:Fallback>
                <p:oleObj name="Diapositiva de think-cell" r:id="rId11" imgW="395" imgH="394" progId="TCLayout.ActiveDocument.1">
                  <p:embed/>
                  <p:pic>
                    <p:nvPicPr>
                      <p:cNvPr id="7" name="Objeto 6" hidden="1">
                        <a:extLst>
                          <a:ext uri="{FF2B5EF4-FFF2-40B4-BE49-F238E27FC236}">
                            <a16:creationId xmlns:a16="http://schemas.microsoft.com/office/drawing/2014/main" id="{E390E65E-6125-A658-A0C1-87FA89E46A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B2FEEAC2-B86A-E91C-C463-24C5E273F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9F4FD415-5CF8-4C11-8FE2-B9D1AFA57DA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3219822"/>
            <a:ext cx="9144000" cy="108012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noProof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ADB64699-E8E2-4C34-B794-81B2F694E9F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591653" y="4511680"/>
            <a:ext cx="378042" cy="3780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noProof="0"/>
          </a:p>
        </p:txBody>
      </p:sp>
      <p:sp>
        <p:nvSpPr>
          <p:cNvPr id="8" name="1 Título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845588" y="2571750"/>
            <a:ext cx="7452828" cy="1188132"/>
          </a:xfrm>
        </p:spPr>
        <p:txBody>
          <a:bodyPr vert="horz" anchor="b"/>
          <a:lstStyle>
            <a:lvl1pPr algn="ctr">
              <a:defRPr sz="1800" b="0" cap="all" spc="45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10" name="2 Marcador de texto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845586" y="3867894"/>
            <a:ext cx="7452829" cy="648072"/>
          </a:xfrm>
        </p:spPr>
        <p:txBody>
          <a:bodyPr anchor="t"/>
          <a:lstStyle>
            <a:lvl1pPr marL="0" indent="0" algn="ctr">
              <a:spcBef>
                <a:spcPts val="450"/>
              </a:spcBef>
              <a:buNone/>
              <a:defRPr sz="1200" cap="all" spc="450" baseline="0">
                <a:solidFill>
                  <a:schemeClr val="bg1">
                    <a:alpha val="70000"/>
                  </a:schemeClr>
                </a:solidFill>
                <a:effectLst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noProof="0"/>
              <a:t>Haga clic para modificar los estilos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25CE99E-4743-445A-B500-610ACCEF1DD5}"/>
              </a:ext>
            </a:extLst>
          </p:cNvPr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223" y="4407954"/>
            <a:ext cx="432047" cy="502875"/>
          </a:xfrm>
          <a:prstGeom prst="rect">
            <a:avLst/>
          </a:prstGeom>
          <a:effectLst>
            <a:glow rad="76200">
              <a:schemeClr val="bg1">
                <a:alpha val="20000"/>
              </a:schemeClr>
            </a:glow>
          </a:effectLst>
        </p:spPr>
      </p:pic>
      <p:sp>
        <p:nvSpPr>
          <p:cNvPr id="12" name="4 Marcador de pie de página">
            <a:extLst>
              <a:ext uri="{FF2B5EF4-FFF2-40B4-BE49-F238E27FC236}">
                <a16:creationId xmlns:a16="http://schemas.microsoft.com/office/drawing/2014/main" id="{8898F78A-8672-4419-AFE5-8FF754691583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7002270" y="4515966"/>
            <a:ext cx="1890210" cy="378042"/>
          </a:xfrm>
          <a:prstGeom prst="rect">
            <a:avLst/>
          </a:prstGeom>
          <a:ln>
            <a:noFill/>
          </a:ln>
        </p:spPr>
        <p:txBody>
          <a:bodyPr wrap="none" lIns="81000" tIns="27000" rIns="81000" bIns="27000" anchor="ctr"/>
          <a:lstStyle>
            <a:defPPr>
              <a:defRPr lang="es-CL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CL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50000"/>
                      <a:alpha val="60000"/>
                    </a:schemeClr>
                  </a:glow>
                </a:effectLst>
                <a:uLnTx/>
                <a:uFillTx/>
                <a:latin typeface="+mn-lt"/>
              </a:rPr>
              <a:t>Información Confidencial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50000"/>
                      <a:alpha val="60000"/>
                    </a:schemeClr>
                  </a:glow>
                </a:effectLst>
                <a:uLnTx/>
                <a:uFillTx/>
                <a:latin typeface="+mn-lt"/>
              </a:rPr>
              <a:t>Confidential Information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3F659C9-9794-41C2-B9E5-B96684D71689}"/>
              </a:ext>
            </a:extLst>
          </p:cNvPr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14" y="0"/>
            <a:ext cx="873752" cy="1113588"/>
          </a:xfrm>
          <a:prstGeom prst="rect">
            <a:avLst/>
          </a:prstGeom>
        </p:spPr>
      </p:pic>
      <p:pic>
        <p:nvPicPr>
          <p:cNvPr id="9" name="Imagen 1" descr="LOGO-TRANSFORMACION.png">
            <a:extLst>
              <a:ext uri="{FF2B5EF4-FFF2-40B4-BE49-F238E27FC236}">
                <a16:creationId xmlns:a16="http://schemas.microsoft.com/office/drawing/2014/main" id="{20C44696-82D9-8D33-138E-B051D81CD34B}"/>
              </a:ext>
            </a:extLst>
          </p:cNvPr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2" y="1221600"/>
            <a:ext cx="1080120" cy="965703"/>
          </a:xfrm>
          <a:prstGeom prst="rect">
            <a:avLst/>
          </a:prstGeom>
          <a:effectLst>
            <a:glow rad="101600">
              <a:schemeClr val="bg1">
                <a:alpha val="3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77993435"/>
      </p:ext>
    </p:extLst>
  </p:cSld>
  <p:clrMapOvr>
    <a:masterClrMapping/>
  </p:clrMapOvr>
  <p:transition/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3612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44500" y="308101"/>
            <a:ext cx="7772400" cy="415801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8730" y="705767"/>
            <a:ext cx="6400800" cy="387351"/>
          </a:xfrm>
        </p:spPr>
        <p:txBody>
          <a:bodyPr lIns="0" anchor="ctr" anchorCtr="0">
            <a:normAutofit/>
          </a:bodyPr>
          <a:lstStyle>
            <a:lvl1pPr marL="0" indent="0" algn="l">
              <a:buNone/>
              <a:defRPr sz="1400">
                <a:solidFill>
                  <a:srgbClr val="666666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18" name="Marcador de contenido 2"/>
          <p:cNvSpPr>
            <a:spLocks noGrp="1"/>
          </p:cNvSpPr>
          <p:nvPr>
            <p:ph idx="12"/>
          </p:nvPr>
        </p:nvSpPr>
        <p:spPr>
          <a:xfrm>
            <a:off x="457200" y="1200151"/>
            <a:ext cx="8229600" cy="3394472"/>
          </a:xfrm>
        </p:spPr>
        <p:txBody>
          <a:bodyPr/>
          <a:lstStyle>
            <a:lvl5pPr>
              <a:defRPr sz="800"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088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6">
          <p15:clr>
            <a:srgbClr val="CCCCCC"/>
          </p15:clr>
        </p15:guide>
        <p15:guide id="2" pos="2493">
          <p15:clr>
            <a:srgbClr val="CCCCCC"/>
          </p15:clr>
        </p15:guide>
        <p15:guide id="3" pos="2833">
          <p15:clr>
            <a:srgbClr val="CCCCCC"/>
          </p15:clr>
        </p15:guide>
        <p15:guide id="4" pos="4910">
          <p15:clr>
            <a:srgbClr val="CCCCCC"/>
          </p15:clr>
        </p15:guide>
        <p15:guide id="5" pos="5251">
          <p15:clr>
            <a:srgbClr val="CCCCCC"/>
          </p15:clr>
        </p15:guide>
        <p15:guide id="6" pos="7328">
          <p15:clr>
            <a:srgbClr val="CCCCCC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>
  <p:cSld name="6_Diapositiva de título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6"/>
          <p:cNvSpPr txBox="1">
            <a:spLocks noGrp="1"/>
          </p:cNvSpPr>
          <p:nvPr>
            <p:ph type="body" idx="1"/>
          </p:nvPr>
        </p:nvSpPr>
        <p:spPr>
          <a:xfrm>
            <a:off x="421605" y="221344"/>
            <a:ext cx="8300790" cy="47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667"/>
              <a:buNone/>
              <a:defRPr sz="2000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lvl="1" indent="-257175" algn="l">
              <a:spcBef>
                <a:spcPts val="270"/>
              </a:spcBef>
              <a:spcAft>
                <a:spcPts val="0"/>
              </a:spcAft>
              <a:buClr>
                <a:srgbClr val="666666"/>
              </a:buClr>
              <a:buSzPts val="1800"/>
              <a:buChar char="–"/>
              <a:defRPr/>
            </a:lvl2pPr>
            <a:lvl3pPr marL="1028700" lvl="2" indent="-257175" algn="l">
              <a:spcBef>
                <a:spcPts val="27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  <a:defRPr/>
            </a:lvl3pPr>
            <a:lvl4pPr marL="1371600" lvl="3" indent="-257175" algn="l">
              <a:spcBef>
                <a:spcPts val="270"/>
              </a:spcBef>
              <a:spcAft>
                <a:spcPts val="0"/>
              </a:spcAft>
              <a:buClr>
                <a:srgbClr val="666666"/>
              </a:buClr>
              <a:buSzPts val="1800"/>
              <a:buChar char="–"/>
              <a:defRPr/>
            </a:lvl4pPr>
            <a:lvl5pPr marL="1714500" lvl="4" indent="-257175" algn="l">
              <a:spcBef>
                <a:spcPts val="270"/>
              </a:spcBef>
              <a:spcAft>
                <a:spcPts val="0"/>
              </a:spcAft>
              <a:buClr>
                <a:srgbClr val="666666"/>
              </a:buClr>
              <a:buSzPts val="1800"/>
              <a:buChar char="»"/>
              <a:defRPr/>
            </a:lvl5pPr>
            <a:lvl6pPr marL="2057400" lvl="5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9466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018">
          <p15:clr>
            <a:srgbClr val="FBAE40"/>
          </p15:clr>
        </p15:guide>
        <p15:guide id="4" orient="horz" pos="78">
          <p15:clr>
            <a:srgbClr val="FBAE40"/>
          </p15:clr>
        </p15:guide>
        <p15:guide id="5" orient="horz" pos="2913">
          <p15:clr>
            <a:srgbClr val="FBAE40"/>
          </p15:clr>
        </p15:guide>
        <p15:guide id="6" pos="68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51223" y="2"/>
            <a:ext cx="7941106" cy="6548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btfpLayoutConfig" hidden="1"/>
          <p:cNvSpPr txBox="1"/>
          <p:nvPr userDrawn="1">
            <p:custDataLst>
              <p:tags r:id="rId2"/>
            </p:custDataLst>
          </p:nvPr>
        </p:nvSpPr>
        <p:spPr bwMode="gray">
          <a:xfrm>
            <a:off x="9525" y="9525"/>
            <a:ext cx="407188" cy="69916"/>
          </a:xfrm>
          <a:prstGeom prst="rect">
            <a:avLst/>
          </a:prstGeom>
          <a:noFill/>
        </p:spPr>
        <p:txBody>
          <a:bodyPr vert="horz" wrap="none" lIns="27000" tIns="27000" rIns="27000" bIns="27000" rtlCol="0">
            <a:spAutoFit/>
          </a:bodyPr>
          <a:lstStyle/>
          <a:p>
            <a:pPr marL="0" indent="0">
              <a:buNone/>
            </a:pPr>
            <a:r>
              <a:rPr lang="en-US" sz="100">
                <a:solidFill>
                  <a:srgbClr val="FFFFFF">
                    <a:alpha val="0"/>
                  </a:srgbClr>
                </a:solidFill>
              </a:rPr>
              <a:t>overall_0_131835910973931203 columns_1_131835910973931203 </a:t>
            </a:r>
          </a:p>
        </p:txBody>
      </p:sp>
    </p:spTree>
    <p:extLst>
      <p:ext uri="{BB962C8B-B14F-4D97-AF65-F5344CB8AC3E}">
        <p14:creationId xmlns:p14="http://schemas.microsoft.com/office/powerpoint/2010/main" val="851757246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1_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9"/>
          <p:cNvSpPr txBox="1">
            <a:spLocks noGrp="1"/>
          </p:cNvSpPr>
          <p:nvPr>
            <p:ph type="title"/>
          </p:nvPr>
        </p:nvSpPr>
        <p:spPr>
          <a:xfrm>
            <a:off x="491068" y="205979"/>
            <a:ext cx="8229600" cy="615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892" lvl="0" indent="-257168" algn="l">
              <a:spcBef>
                <a:spcPts val="27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  <a:defRPr/>
            </a:lvl1pPr>
            <a:lvl2pPr marL="685783" lvl="1" indent="-257168" algn="l">
              <a:spcBef>
                <a:spcPts val="270"/>
              </a:spcBef>
              <a:spcAft>
                <a:spcPts val="0"/>
              </a:spcAft>
              <a:buClr>
                <a:srgbClr val="666666"/>
              </a:buClr>
              <a:buSzPts val="1800"/>
              <a:buChar char="–"/>
              <a:defRPr/>
            </a:lvl2pPr>
            <a:lvl3pPr marL="1028675" lvl="2" indent="-257168" algn="l">
              <a:spcBef>
                <a:spcPts val="27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  <a:defRPr/>
            </a:lvl3pPr>
            <a:lvl4pPr marL="1371566" lvl="3" indent="-257168" algn="l">
              <a:spcBef>
                <a:spcPts val="270"/>
              </a:spcBef>
              <a:spcAft>
                <a:spcPts val="0"/>
              </a:spcAft>
              <a:buClr>
                <a:srgbClr val="666666"/>
              </a:buClr>
              <a:buSzPts val="1800"/>
              <a:buChar char="–"/>
              <a:defRPr/>
            </a:lvl4pPr>
            <a:lvl5pPr marL="1714457" lvl="4" indent="-257168" algn="l">
              <a:spcBef>
                <a:spcPts val="270"/>
              </a:spcBef>
              <a:spcAft>
                <a:spcPts val="0"/>
              </a:spcAft>
              <a:buClr>
                <a:srgbClr val="666666"/>
              </a:buClr>
              <a:buSzPts val="1800"/>
              <a:buChar char="»"/>
              <a:defRPr/>
            </a:lvl5pPr>
            <a:lvl6pPr marL="2057348" lvl="5" indent="-25716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827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6">
          <p15:clr>
            <a:srgbClr val="CCCCCC"/>
          </p15:clr>
        </p15:guide>
        <p15:guide id="2" pos="7328">
          <p15:clr>
            <a:srgbClr val="CCCCCC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o 7" hidden="1">
            <a:extLst>
              <a:ext uri="{FF2B5EF4-FFF2-40B4-BE49-F238E27FC236}">
                <a16:creationId xmlns:a16="http://schemas.microsoft.com/office/drawing/2014/main" id="{AD4B070A-26BC-2947-B0F8-A4647835514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9269672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11" imgW="395" imgH="394" progId="TCLayout.ActiveDocument.1">
                  <p:embed/>
                </p:oleObj>
              </mc:Choice>
              <mc:Fallback>
                <p:oleObj name="Diapositiva de think-cell" r:id="rId11" imgW="395" imgH="394" progId="TCLayout.ActiveDocument.1">
                  <p:embed/>
                  <p:pic>
                    <p:nvPicPr>
                      <p:cNvPr id="8" name="Objeto 7" hidden="1">
                        <a:extLst>
                          <a:ext uri="{FF2B5EF4-FFF2-40B4-BE49-F238E27FC236}">
                            <a16:creationId xmlns:a16="http://schemas.microsoft.com/office/drawing/2014/main" id="{AD4B070A-26BC-2947-B0F8-A464783551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32A3A55F-29C4-3C86-FD7B-BCCF2A6A08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17" name="Imagen 1" descr="LOGO-TRANSFORMACION.png">
            <a:extLst>
              <a:ext uri="{FF2B5EF4-FFF2-40B4-BE49-F238E27FC236}">
                <a16:creationId xmlns:a16="http://schemas.microsoft.com/office/drawing/2014/main" id="{E98D930A-1A7B-2803-9543-65BBF19527F0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2" y="1221600"/>
            <a:ext cx="1080120" cy="965703"/>
          </a:xfrm>
          <a:prstGeom prst="rect">
            <a:avLst/>
          </a:prstGeom>
          <a:effectLst>
            <a:glow rad="101600">
              <a:schemeClr val="bg1">
                <a:alpha val="30000"/>
              </a:schemeClr>
            </a:glow>
          </a:effectLst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ADB64699-E8E2-4C34-B794-81B2F694E9F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591653" y="4511680"/>
            <a:ext cx="378042" cy="3780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noProof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25CE99E-4743-445A-B500-610ACCEF1DD5}"/>
              </a:ext>
            </a:extLst>
          </p:cNvPr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223" y="4407954"/>
            <a:ext cx="432047" cy="502875"/>
          </a:xfrm>
          <a:prstGeom prst="rect">
            <a:avLst/>
          </a:prstGeom>
          <a:effectLst>
            <a:glow rad="76200">
              <a:schemeClr val="bg1">
                <a:alpha val="20000"/>
              </a:schemeClr>
            </a:glow>
          </a:effectLst>
        </p:spPr>
      </p:pic>
      <p:sp>
        <p:nvSpPr>
          <p:cNvPr id="12" name="4 Marcador de pie de página">
            <a:extLst>
              <a:ext uri="{FF2B5EF4-FFF2-40B4-BE49-F238E27FC236}">
                <a16:creationId xmlns:a16="http://schemas.microsoft.com/office/drawing/2014/main" id="{8898F78A-8672-4419-AFE5-8FF754691583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7002270" y="4515966"/>
            <a:ext cx="1890210" cy="378042"/>
          </a:xfrm>
          <a:prstGeom prst="rect">
            <a:avLst/>
          </a:prstGeom>
          <a:ln>
            <a:noFill/>
          </a:ln>
        </p:spPr>
        <p:txBody>
          <a:bodyPr wrap="none" lIns="81000" tIns="27000" rIns="81000" bIns="27000" anchor="ctr"/>
          <a:lstStyle>
            <a:defPPr>
              <a:defRPr lang="es-CL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CL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50000"/>
                      <a:alpha val="60000"/>
                    </a:schemeClr>
                  </a:glow>
                </a:effectLst>
                <a:uLnTx/>
                <a:uFillTx/>
                <a:latin typeface="+mn-lt"/>
              </a:rPr>
              <a:t>Información Confidencial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50000"/>
                      <a:alpha val="60000"/>
                    </a:schemeClr>
                  </a:glow>
                </a:effectLst>
                <a:uLnTx/>
                <a:uFillTx/>
                <a:latin typeface="+mn-lt"/>
              </a:rPr>
              <a:t>Confidential Information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3F659C9-9794-41C2-B9E5-B96684D71689}"/>
              </a:ext>
            </a:extLst>
          </p:cNvPr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14" y="0"/>
            <a:ext cx="873752" cy="111358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185C25E-C878-4A7A-B414-AF0D7B258009}"/>
              </a:ext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-1" y="3003798"/>
            <a:ext cx="5220073" cy="162018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noProof="0"/>
          </a:p>
        </p:txBody>
      </p:sp>
      <p:sp>
        <p:nvSpPr>
          <p:cNvPr id="13" name="1 Título">
            <a:extLst>
              <a:ext uri="{FF2B5EF4-FFF2-40B4-BE49-F238E27FC236}">
                <a16:creationId xmlns:a16="http://schemas.microsoft.com/office/drawing/2014/main" id="{7A507649-472E-4829-A940-A4CCA45FFF21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305526" y="3057804"/>
            <a:ext cx="4698522" cy="810090"/>
          </a:xfrm>
        </p:spPr>
        <p:txBody>
          <a:bodyPr vert="horz" anchor="b"/>
          <a:lstStyle>
            <a:lvl1pPr algn="l">
              <a:defRPr sz="2400" b="0" cap="none" baseline="0">
                <a:solidFill>
                  <a:schemeClr val="bg1"/>
                </a:solidFill>
              </a:defRPr>
            </a:lvl1pPr>
          </a:lstStyle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14" name="2 Marcador de texto">
            <a:extLst>
              <a:ext uri="{FF2B5EF4-FFF2-40B4-BE49-F238E27FC236}">
                <a16:creationId xmlns:a16="http://schemas.microsoft.com/office/drawing/2014/main" id="{D5EEE50A-7978-43ED-B973-E113986F7CE3}"/>
              </a:ext>
            </a:extLst>
          </p:cNvPr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305526" y="3867894"/>
            <a:ext cx="4698523" cy="702078"/>
          </a:xfrm>
        </p:spPr>
        <p:txBody>
          <a:bodyPr anchor="t"/>
          <a:lstStyle>
            <a:lvl1pPr marL="0" indent="0">
              <a:spcBef>
                <a:spcPts val="450"/>
              </a:spcBef>
              <a:spcAft>
                <a:spcPts val="0"/>
              </a:spcAft>
              <a:buNone/>
              <a:defRPr sz="1500">
                <a:solidFill>
                  <a:schemeClr val="bg1">
                    <a:alpha val="8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97920580"/>
      </p:ext>
    </p:extLst>
  </p:cSld>
  <p:clrMapOvr>
    <a:masterClrMapping/>
  </p:clrMapOvr>
  <p:transition/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7514" y="33468"/>
            <a:ext cx="8748972" cy="594066"/>
          </a:xfrm>
        </p:spPr>
        <p:txBody>
          <a:bodyPr/>
          <a:lstStyle>
            <a:lvl1pPr>
              <a:defRPr lang="es-CL"/>
            </a:lvl1pPr>
          </a:lstStyle>
          <a:p>
            <a:r>
              <a:rPr lang="es-MX" noProof="0"/>
              <a:t>Haz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197514" y="1113588"/>
            <a:ext cx="8748972" cy="3726414"/>
          </a:xfrm>
        </p:spPr>
        <p:txBody>
          <a:bodyPr/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spcBef>
                <a:spcPts val="450"/>
              </a:spcBef>
              <a:buNone/>
              <a:defRPr lang="es-ES" sz="15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44725816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A05E6098-7112-A8C0-9BE2-90E6EA07B9A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61108630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395" imgH="394" progId="TCLayout.ActiveDocument.1">
                  <p:embed/>
                </p:oleObj>
              </mc:Choice>
              <mc:Fallback>
                <p:oleObj name="Diapositiva de think-cell" r:id="rId6" imgW="395" imgH="394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A05E6098-7112-A8C0-9BE2-90E6EA07B9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7514" y="141480"/>
            <a:ext cx="2322258" cy="1566174"/>
          </a:xfrm>
        </p:spPr>
        <p:txBody>
          <a:bodyPr vert="horz"/>
          <a:lstStyle>
            <a:lvl1pPr>
              <a:defRPr lang="es-CL" sz="3600" b="0" cap="all" baseline="0" noProof="0"/>
            </a:lvl1pPr>
          </a:lstStyle>
          <a:p>
            <a:r>
              <a:rPr lang="es-CL" noProof="0"/>
              <a:t>Agenda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3383868" y="1275606"/>
            <a:ext cx="5562618" cy="3564396"/>
          </a:xfrm>
        </p:spPr>
        <p:txBody>
          <a:bodyPr/>
          <a:lstStyle>
            <a:lvl1pPr marL="338138" indent="-338138">
              <a:spcBef>
                <a:spcPts val="1350"/>
              </a:spcBef>
              <a:spcAft>
                <a:spcPts val="0"/>
              </a:spcAft>
              <a:buFont typeface="+mj-lt"/>
              <a:buAutoNum type="arabicPeriod"/>
              <a:tabLst>
                <a:tab pos="3500438" algn="l"/>
                <a:tab pos="4305300" algn="l"/>
              </a:tabLst>
              <a:defRPr lang="es-ES" sz="1800" smtClean="0">
                <a:solidFill>
                  <a:schemeClr val="bg1"/>
                </a:solidFill>
              </a:defRPr>
            </a:lvl1pPr>
            <a:lvl2pPr marL="671513" indent="-333375">
              <a:spcBef>
                <a:spcPts val="1350"/>
              </a:spcBef>
              <a:spcAft>
                <a:spcPts val="0"/>
              </a:spcAft>
              <a:buFont typeface="+mj-lt"/>
              <a:buAutoNum type="arabicPeriod"/>
              <a:defRPr lang="es-ES" sz="1500" smtClean="0">
                <a:solidFill>
                  <a:schemeClr val="bg1"/>
                </a:solidFill>
              </a:defRPr>
            </a:lvl2pPr>
            <a:lvl3pPr marL="942975" indent="-271463">
              <a:spcBef>
                <a:spcPts val="1350"/>
              </a:spcBef>
              <a:spcAft>
                <a:spcPts val="0"/>
              </a:spcAft>
              <a:buFont typeface="+mj-lt"/>
              <a:buAutoNum type="arabicPeriod"/>
              <a:defRPr lang="es-ES" sz="1350" smtClean="0">
                <a:solidFill>
                  <a:schemeClr val="bg1"/>
                </a:solidFill>
              </a:defRPr>
            </a:lvl3pPr>
            <a:lvl4pPr marL="942975" indent="266700">
              <a:spcBef>
                <a:spcPts val="1350"/>
              </a:spcBef>
              <a:spcAft>
                <a:spcPts val="0"/>
              </a:spcAft>
              <a:buFont typeface="+mj-lt"/>
              <a:buAutoNum type="arabicPeriod"/>
              <a:defRPr lang="es-ES" sz="1200" smtClean="0">
                <a:solidFill>
                  <a:schemeClr val="bg1"/>
                </a:solidFill>
              </a:defRPr>
            </a:lvl4pPr>
            <a:lvl5pPr marL="1481138" indent="-271463">
              <a:spcBef>
                <a:spcPts val="1350"/>
              </a:spcBef>
              <a:spcAft>
                <a:spcPts val="0"/>
              </a:spcAft>
              <a:buFont typeface="+mj-lt"/>
              <a:buAutoNum type="arabicPeriod"/>
              <a:defRPr lang="es-CL"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s-CL" noProof="0"/>
              <a:t>Haga clic para agregar un tema a la agenda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7514" y="1815666"/>
            <a:ext cx="2322258" cy="810090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spcBef>
                <a:spcPts val="450"/>
              </a:spcBef>
              <a:buNone/>
              <a:defRPr lang="es-CL" noProof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CL" noProof="0"/>
              <a:t>Haga clic para agregar el título de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2417657001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 de sec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E3D9697E-23DF-CB45-343B-D6299062BE6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54565190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" imgW="395" imgH="394" progId="TCLayout.ActiveDocument.1">
                  <p:embed/>
                </p:oleObj>
              </mc:Choice>
              <mc:Fallback>
                <p:oleObj name="Diapositiva de think-cell" r:id="rId5" imgW="395" imgH="394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E3D9697E-23DF-CB45-343B-D6299062BE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75556" y="3327834"/>
            <a:ext cx="7992890" cy="1026114"/>
          </a:xfrm>
        </p:spPr>
        <p:txBody>
          <a:bodyPr vert="horz" anchor="t"/>
          <a:lstStyle>
            <a:lvl1pPr algn="ctr">
              <a:defRPr lang="es-CL" sz="2700" noProof="0" dirty="0"/>
            </a:lvl1pPr>
          </a:lstStyle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575556" y="2193708"/>
            <a:ext cx="7992890" cy="1026114"/>
          </a:xfrm>
        </p:spPr>
        <p:txBody>
          <a:bodyPr anchor="b"/>
          <a:lstStyle>
            <a:lvl1pPr marL="0" indent="0" algn="ctr">
              <a:spcBef>
                <a:spcPts val="450"/>
              </a:spcBef>
              <a:buNone/>
              <a:defRPr sz="18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5415420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Marcador de contenido 2"/>
          <p:cNvSpPr>
            <a:spLocks noGrp="1"/>
          </p:cNvSpPr>
          <p:nvPr>
            <p:ph idx="1"/>
          </p:nvPr>
        </p:nvSpPr>
        <p:spPr>
          <a:xfrm>
            <a:off x="5744634" y="2187913"/>
            <a:ext cx="3204633" cy="2258846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pPr lvl="0"/>
            <a:r>
              <a:rPr lang="es-ES_tradnl"/>
              <a:t>Haga clic para modificar el estilo de</a:t>
            </a:r>
          </a:p>
          <a:p>
            <a:pPr lvl="0"/>
            <a:endParaRPr lang="es-ES_tradnl"/>
          </a:p>
        </p:txBody>
      </p:sp>
      <p:cxnSp>
        <p:nvCxnSpPr>
          <p:cNvPr id="13" name="Conector recto 12"/>
          <p:cNvCxnSpPr>
            <a:stCxn id="14" idx="0"/>
          </p:cNvCxnSpPr>
          <p:nvPr userDrawn="1"/>
        </p:nvCxnSpPr>
        <p:spPr>
          <a:xfrm>
            <a:off x="5452535" y="2307163"/>
            <a:ext cx="0" cy="1722970"/>
          </a:xfrm>
          <a:prstGeom prst="line">
            <a:avLst/>
          </a:prstGeom>
          <a:ln w="9525" cmpd="sng">
            <a:solidFill>
              <a:srgbClr val="3333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ipse 13"/>
          <p:cNvSpPr/>
          <p:nvPr userDrawn="1"/>
        </p:nvSpPr>
        <p:spPr>
          <a:xfrm>
            <a:off x="5410202" y="2307163"/>
            <a:ext cx="84666" cy="8466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1"/>
              </a:solidFill>
            </a:endParaRPr>
          </a:p>
        </p:txBody>
      </p:sp>
      <p:sp>
        <p:nvSpPr>
          <p:cNvPr id="15" name="Elipse 14"/>
          <p:cNvSpPr/>
          <p:nvPr userDrawn="1"/>
        </p:nvSpPr>
        <p:spPr>
          <a:xfrm>
            <a:off x="5410202" y="3153834"/>
            <a:ext cx="84666" cy="8466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1"/>
              </a:solidFill>
            </a:endParaRPr>
          </a:p>
        </p:txBody>
      </p:sp>
      <p:sp>
        <p:nvSpPr>
          <p:cNvPr id="16" name="Elipse 15"/>
          <p:cNvSpPr/>
          <p:nvPr userDrawn="1"/>
        </p:nvSpPr>
        <p:spPr>
          <a:xfrm>
            <a:off x="5410202" y="3556003"/>
            <a:ext cx="84666" cy="84666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1"/>
              </a:solidFill>
            </a:endParaRPr>
          </a:p>
        </p:txBody>
      </p:sp>
      <p:sp>
        <p:nvSpPr>
          <p:cNvPr id="20" name="Elipse 19"/>
          <p:cNvSpPr/>
          <p:nvPr userDrawn="1"/>
        </p:nvSpPr>
        <p:spPr>
          <a:xfrm>
            <a:off x="5410202" y="3987800"/>
            <a:ext cx="84666" cy="84666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1"/>
              </a:solidFill>
            </a:endParaRPr>
          </a:p>
        </p:txBody>
      </p:sp>
      <p:sp>
        <p:nvSpPr>
          <p:cNvPr id="28" name="Elipse 27"/>
          <p:cNvSpPr/>
          <p:nvPr userDrawn="1"/>
        </p:nvSpPr>
        <p:spPr>
          <a:xfrm>
            <a:off x="5401734" y="2743199"/>
            <a:ext cx="84666" cy="84666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accent1"/>
              </a:solidFill>
            </a:endParaRPr>
          </a:p>
        </p:txBody>
      </p:sp>
      <p:sp>
        <p:nvSpPr>
          <p:cNvPr id="29" name="Marcador de título 1"/>
          <p:cNvSpPr>
            <a:spLocks noGrp="1"/>
          </p:cNvSpPr>
          <p:nvPr>
            <p:ph type="title" hasCustomPrompt="1"/>
          </p:nvPr>
        </p:nvSpPr>
        <p:spPr>
          <a:xfrm>
            <a:off x="491068" y="807136"/>
            <a:ext cx="7222065" cy="691464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lvl1pPr>
          </a:lstStyle>
          <a:p>
            <a:r>
              <a:rPr lang="es-ES_tradnl"/>
              <a:t>CLIC PARA EDITAR índice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16002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7514" y="33469"/>
            <a:ext cx="8748972" cy="594066"/>
          </a:xfrm>
        </p:spPr>
        <p:txBody>
          <a:bodyPr/>
          <a:lstStyle/>
          <a:p>
            <a:r>
              <a:rPr lang="es-MX" noProof="0"/>
              <a:t>Haz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197514" y="1113588"/>
            <a:ext cx="4266474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4680012" y="1113588"/>
            <a:ext cx="4266474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None/>
              <a:defRPr lang="es-ES" sz="15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35251101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 (dominan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7514" y="33469"/>
            <a:ext cx="8748972" cy="594066"/>
          </a:xfrm>
        </p:spPr>
        <p:txBody>
          <a:bodyPr/>
          <a:lstStyle/>
          <a:p>
            <a:r>
              <a:rPr lang="es-MX" noProof="0"/>
              <a:t>Haz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197514" y="1113588"/>
            <a:ext cx="594066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354198" y="1113588"/>
            <a:ext cx="2592288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None/>
              <a:defRPr lang="es-ES" sz="15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03611744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7514" y="33469"/>
            <a:ext cx="8748972" cy="594066"/>
          </a:xfrm>
        </p:spPr>
        <p:txBody>
          <a:bodyPr/>
          <a:lstStyle/>
          <a:p>
            <a:r>
              <a:rPr lang="es-MX" noProof="0"/>
              <a:t>Haz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197514" y="1113588"/>
            <a:ext cx="2700000" cy="3726414"/>
          </a:xfrm>
        </p:spPr>
        <p:txBody>
          <a:bodyPr vert="horz" lIns="91440" tIns="36000" rIns="91440" bIns="36000" rtlCol="0">
            <a:noAutofit/>
          </a:bodyPr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3222150" y="1113588"/>
            <a:ext cx="2700000" cy="3726414"/>
          </a:xfrm>
        </p:spPr>
        <p:txBody>
          <a:bodyPr vert="horz" lIns="91440" tIns="36000" rIns="91440" bIns="36000" rtlCol="0">
            <a:noAutofit/>
          </a:bodyPr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None/>
              <a:defRPr lang="es-ES" sz="15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  <p:sp>
        <p:nvSpPr>
          <p:cNvPr id="6" name="3 Marcador de contenido">
            <a:extLst>
              <a:ext uri="{FF2B5EF4-FFF2-40B4-BE49-F238E27FC236}">
                <a16:creationId xmlns:a16="http://schemas.microsoft.com/office/drawing/2014/main" id="{221D5876-966F-4027-ADBC-135F65AD54FB}"/>
              </a:ext>
            </a:extLst>
          </p:cNvPr>
          <p:cNvSpPr>
            <a:spLocks noGrp="1"/>
          </p:cNvSpPr>
          <p:nvPr>
            <p:ph sz="half" idx="11" hasCustomPrompt="1"/>
            <p:custDataLst>
              <p:tags r:id="rId5"/>
            </p:custDataLst>
          </p:nvPr>
        </p:nvSpPr>
        <p:spPr>
          <a:xfrm>
            <a:off x="6246486" y="1113588"/>
            <a:ext cx="2700000" cy="3726414"/>
          </a:xfrm>
        </p:spPr>
        <p:txBody>
          <a:bodyPr vert="horz" lIns="91440" tIns="36000" rIns="91440" bIns="36000" rtlCol="0">
            <a:noAutofit/>
          </a:bodyPr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607030864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atro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7514" y="33469"/>
            <a:ext cx="8748972" cy="594066"/>
          </a:xfrm>
        </p:spPr>
        <p:txBody>
          <a:bodyPr/>
          <a:lstStyle/>
          <a:p>
            <a:r>
              <a:rPr lang="es-MX" noProof="0"/>
              <a:t>Haz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197514" y="1113588"/>
            <a:ext cx="210600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500" smtClean="0"/>
            </a:lvl1pPr>
            <a:lvl2pPr>
              <a:defRPr lang="es-ES" sz="1350" smtClean="0"/>
            </a:lvl2pPr>
            <a:lvl3pPr>
              <a:defRPr lang="es-ES" sz="1200" smtClean="0"/>
            </a:lvl3pPr>
            <a:lvl4pPr>
              <a:defRPr lang="es-ES" sz="1050" smtClean="0"/>
            </a:lvl4pPr>
            <a:lvl5pPr>
              <a:defRPr lang="es-CL" sz="105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2411760" y="1113588"/>
            <a:ext cx="210600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500" smtClean="0"/>
            </a:lvl1pPr>
            <a:lvl2pPr>
              <a:defRPr lang="es-ES" sz="1350" smtClean="0"/>
            </a:lvl2pPr>
            <a:lvl3pPr>
              <a:defRPr lang="es-ES" sz="1200" smtClean="0"/>
            </a:lvl3pPr>
            <a:lvl4pPr>
              <a:defRPr lang="es-ES" sz="1050" smtClean="0"/>
            </a:lvl4pPr>
            <a:lvl5pPr>
              <a:defRPr lang="es-CL" sz="105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None/>
              <a:defRPr lang="es-ES" sz="15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  <p:sp>
        <p:nvSpPr>
          <p:cNvPr id="6" name="2 Marcador de contenido">
            <a:extLst>
              <a:ext uri="{FF2B5EF4-FFF2-40B4-BE49-F238E27FC236}">
                <a16:creationId xmlns:a16="http://schemas.microsoft.com/office/drawing/2014/main" id="{FAFD143C-E6FA-4B8F-BE63-B5A17846E9D4}"/>
              </a:ext>
            </a:extLst>
          </p:cNvPr>
          <p:cNvSpPr>
            <a:spLocks noGrp="1"/>
          </p:cNvSpPr>
          <p:nvPr>
            <p:ph sz="half" idx="11" hasCustomPrompt="1"/>
            <p:custDataLst>
              <p:tags r:id="rId5"/>
            </p:custDataLst>
          </p:nvPr>
        </p:nvSpPr>
        <p:spPr>
          <a:xfrm>
            <a:off x="4626006" y="1113588"/>
            <a:ext cx="210600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500" smtClean="0"/>
            </a:lvl1pPr>
            <a:lvl2pPr>
              <a:defRPr lang="es-ES" sz="1350" smtClean="0"/>
            </a:lvl2pPr>
            <a:lvl3pPr>
              <a:defRPr lang="es-ES" sz="1200" smtClean="0"/>
            </a:lvl3pPr>
            <a:lvl4pPr>
              <a:defRPr lang="es-ES" sz="1050" smtClean="0"/>
            </a:lvl4pPr>
            <a:lvl5pPr>
              <a:defRPr lang="es-CL" sz="105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7" name="3 Marcador de contenido">
            <a:extLst>
              <a:ext uri="{FF2B5EF4-FFF2-40B4-BE49-F238E27FC236}">
                <a16:creationId xmlns:a16="http://schemas.microsoft.com/office/drawing/2014/main" id="{D5E35F11-E222-4934-9556-4A440E4271F2}"/>
              </a:ext>
            </a:extLst>
          </p:cNvPr>
          <p:cNvSpPr>
            <a:spLocks noGrp="1"/>
          </p:cNvSpPr>
          <p:nvPr>
            <p:ph sz="half" idx="12" hasCustomPrompt="1"/>
            <p:custDataLst>
              <p:tags r:id="rId6"/>
            </p:custDataLst>
          </p:nvPr>
        </p:nvSpPr>
        <p:spPr>
          <a:xfrm>
            <a:off x="6840252" y="1113588"/>
            <a:ext cx="210600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500" smtClean="0"/>
            </a:lvl1pPr>
            <a:lvl2pPr>
              <a:defRPr lang="es-ES" sz="1350" smtClean="0"/>
            </a:lvl2pPr>
            <a:lvl3pPr>
              <a:defRPr lang="es-ES" sz="1200" smtClean="0"/>
            </a:lvl3pPr>
            <a:lvl4pPr>
              <a:defRPr lang="es-ES" sz="1050" smtClean="0"/>
            </a:lvl4pPr>
            <a:lvl5pPr>
              <a:defRPr lang="es-CL" sz="105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887581795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nco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7514" y="33469"/>
            <a:ext cx="8748972" cy="594066"/>
          </a:xfrm>
        </p:spPr>
        <p:txBody>
          <a:bodyPr/>
          <a:lstStyle/>
          <a:p>
            <a:r>
              <a:rPr lang="es-MX" noProof="0"/>
              <a:t>Haz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197514" y="1113588"/>
            <a:ext cx="162000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350" smtClean="0"/>
            </a:lvl1pPr>
            <a:lvl2pPr>
              <a:defRPr lang="es-ES" sz="1200" smtClean="0"/>
            </a:lvl2pPr>
            <a:lvl3pPr>
              <a:defRPr lang="es-ES" sz="1050" smtClean="0"/>
            </a:lvl3pPr>
            <a:lvl4pPr>
              <a:defRPr lang="es-ES" sz="900" smtClean="0"/>
            </a:lvl4pPr>
            <a:lvl5pPr>
              <a:defRPr lang="es-CL" sz="90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1979712" y="1113588"/>
            <a:ext cx="162000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350" smtClean="0"/>
            </a:lvl1pPr>
            <a:lvl2pPr>
              <a:defRPr lang="es-ES" sz="1200" smtClean="0"/>
            </a:lvl2pPr>
            <a:lvl3pPr>
              <a:defRPr lang="es-ES" sz="1050" smtClean="0"/>
            </a:lvl3pPr>
            <a:lvl4pPr>
              <a:defRPr lang="es-ES" sz="900" smtClean="0"/>
            </a:lvl4pPr>
            <a:lvl5pPr>
              <a:defRPr lang="es-CL" sz="90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None/>
              <a:defRPr lang="es-ES" sz="15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  <p:sp>
        <p:nvSpPr>
          <p:cNvPr id="6" name="2 Marcador de contenido">
            <a:extLst>
              <a:ext uri="{FF2B5EF4-FFF2-40B4-BE49-F238E27FC236}">
                <a16:creationId xmlns:a16="http://schemas.microsoft.com/office/drawing/2014/main" id="{FAFD143C-E6FA-4B8F-BE63-B5A17846E9D4}"/>
              </a:ext>
            </a:extLst>
          </p:cNvPr>
          <p:cNvSpPr>
            <a:spLocks noGrp="1"/>
          </p:cNvSpPr>
          <p:nvPr>
            <p:ph sz="half" idx="11" hasCustomPrompt="1"/>
            <p:custDataLst>
              <p:tags r:id="rId5"/>
            </p:custDataLst>
          </p:nvPr>
        </p:nvSpPr>
        <p:spPr>
          <a:xfrm>
            <a:off x="3761910" y="1113588"/>
            <a:ext cx="162000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350" smtClean="0"/>
            </a:lvl1pPr>
            <a:lvl2pPr>
              <a:defRPr lang="es-ES" sz="1200" smtClean="0"/>
            </a:lvl2pPr>
            <a:lvl3pPr>
              <a:defRPr lang="es-ES" sz="1050" smtClean="0"/>
            </a:lvl3pPr>
            <a:lvl4pPr>
              <a:defRPr lang="es-ES" sz="900" smtClean="0"/>
            </a:lvl4pPr>
            <a:lvl5pPr>
              <a:defRPr lang="es-CL" sz="90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7" name="3 Marcador de contenido">
            <a:extLst>
              <a:ext uri="{FF2B5EF4-FFF2-40B4-BE49-F238E27FC236}">
                <a16:creationId xmlns:a16="http://schemas.microsoft.com/office/drawing/2014/main" id="{D5E35F11-E222-4934-9556-4A440E4271F2}"/>
              </a:ext>
            </a:extLst>
          </p:cNvPr>
          <p:cNvSpPr>
            <a:spLocks noGrp="1"/>
          </p:cNvSpPr>
          <p:nvPr>
            <p:ph sz="half" idx="12" hasCustomPrompt="1"/>
            <p:custDataLst>
              <p:tags r:id="rId6"/>
            </p:custDataLst>
          </p:nvPr>
        </p:nvSpPr>
        <p:spPr>
          <a:xfrm>
            <a:off x="5544108" y="1113588"/>
            <a:ext cx="162000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350" smtClean="0"/>
            </a:lvl1pPr>
            <a:lvl2pPr>
              <a:defRPr lang="es-ES" sz="1200" smtClean="0"/>
            </a:lvl2pPr>
            <a:lvl3pPr>
              <a:defRPr lang="es-ES" sz="1050" smtClean="0"/>
            </a:lvl3pPr>
            <a:lvl4pPr>
              <a:defRPr lang="es-ES" sz="900" smtClean="0"/>
            </a:lvl4pPr>
            <a:lvl5pPr>
              <a:defRPr lang="es-CL" sz="90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8" name="3 Marcador de contenido">
            <a:extLst>
              <a:ext uri="{FF2B5EF4-FFF2-40B4-BE49-F238E27FC236}">
                <a16:creationId xmlns:a16="http://schemas.microsoft.com/office/drawing/2014/main" id="{1DCDAF99-E5AD-4291-AD22-420E12696966}"/>
              </a:ext>
            </a:extLst>
          </p:cNvPr>
          <p:cNvSpPr>
            <a:spLocks noGrp="1"/>
          </p:cNvSpPr>
          <p:nvPr>
            <p:ph sz="half" idx="13" hasCustomPrompt="1"/>
            <p:custDataLst>
              <p:tags r:id="rId7"/>
            </p:custDataLst>
          </p:nvPr>
        </p:nvSpPr>
        <p:spPr>
          <a:xfrm>
            <a:off x="7326486" y="1113588"/>
            <a:ext cx="1620000" cy="37264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z="1350" smtClean="0"/>
            </a:lvl1pPr>
            <a:lvl2pPr>
              <a:defRPr lang="es-ES" sz="1200" smtClean="0"/>
            </a:lvl2pPr>
            <a:lvl3pPr>
              <a:defRPr lang="es-ES" sz="1050" smtClean="0"/>
            </a:lvl3pPr>
            <a:lvl4pPr>
              <a:defRPr lang="es-ES" sz="900" smtClean="0"/>
            </a:lvl4pPr>
            <a:lvl5pPr>
              <a:defRPr lang="es-CL" sz="90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287851979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s-MX" noProof="0"/>
              <a:t>Haz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197514" y="3057804"/>
            <a:ext cx="8748972" cy="1782000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197514" y="1113588"/>
            <a:ext cx="8748972" cy="1782000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None/>
              <a:defRPr lang="es-ES" sz="15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90594483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 (horizontal dominan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 hasCustomPrompt="1"/>
            <p:custDataLst>
              <p:tags r:id="rId1"/>
            </p:custDataLst>
          </p:nvPr>
        </p:nvSpPr>
        <p:spPr>
          <a:xfrm>
            <a:off x="197514" y="1113588"/>
            <a:ext cx="8748972" cy="2592288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  <p:custDataLst>
              <p:tags r:id="rId2"/>
            </p:custDataLst>
          </p:nvPr>
        </p:nvSpPr>
        <p:spPr>
          <a:xfrm>
            <a:off x="197514" y="3813888"/>
            <a:ext cx="8748972" cy="1026114"/>
          </a:xfrm>
        </p:spPr>
        <p:txBody>
          <a:bodyPr vert="horz" lIns="108000" tIns="36000" rIns="108000" bIns="36000" rtlCol="0">
            <a:noAutofit/>
          </a:bodyPr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s-MX" noProof="0"/>
              <a:t>Haz clic para modificar el estilo de título del patrón</a:t>
            </a:r>
            <a:endParaRPr lang="es-CL" noProof="0"/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None/>
              <a:defRPr lang="es-ES" sz="15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38343727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MX" noProof="0"/>
              <a:t>Haz clic para modificar el estilo de título del patrón</a:t>
            </a:r>
            <a:endParaRPr lang="es-CL" noProof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7515" y="1113588"/>
            <a:ext cx="4266473" cy="324036"/>
          </a:xfrm>
        </p:spPr>
        <p:txBody>
          <a:bodyPr anchor="b"/>
          <a:lstStyle>
            <a:lvl1pPr marL="0" indent="0">
              <a:lnSpc>
                <a:spcPct val="80000"/>
              </a:lnSpc>
              <a:spcAft>
                <a:spcPct val="0"/>
              </a:spcAft>
              <a:buNone/>
              <a:defRPr sz="1800" b="0">
                <a:solidFill>
                  <a:schemeClr val="accent3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CL" noProof="0"/>
              <a:t>Haga clic para agregar encabezado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197514" y="1599642"/>
            <a:ext cx="4266474" cy="324036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4680012" y="1113588"/>
            <a:ext cx="4266474" cy="324036"/>
          </a:xfrm>
        </p:spPr>
        <p:txBody>
          <a:bodyPr anchor="b"/>
          <a:lstStyle>
            <a:lvl1pPr marL="0" indent="0">
              <a:lnSpc>
                <a:spcPct val="80000"/>
              </a:lnSpc>
              <a:spcAft>
                <a:spcPct val="0"/>
              </a:spcAft>
              <a:buNone/>
              <a:defRPr sz="1800" b="0">
                <a:solidFill>
                  <a:schemeClr val="accent3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CL" noProof="0"/>
              <a:t>Haga clic para agregar encabezado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  <p:custDataLst>
              <p:tags r:id="rId5"/>
            </p:custDataLst>
          </p:nvPr>
        </p:nvSpPr>
        <p:spPr>
          <a:xfrm>
            <a:off x="4680013" y="1599642"/>
            <a:ext cx="4266473" cy="324036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10" name="8 Marcador de texto"/>
          <p:cNvSpPr>
            <a:spLocks noGrp="1"/>
          </p:cNvSpPr>
          <p:nvPr>
            <p:ph type="body" sz="quarter" idx="10"/>
            <p:custDataLst>
              <p:tags r:id="rId6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None/>
              <a:defRPr lang="es-ES" sz="15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71960646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s-MX" noProof="0"/>
              <a:t>Haz clic para modificar el estilo de título del patrón</a:t>
            </a:r>
            <a:endParaRPr lang="es-CL" noProof="0"/>
          </a:p>
        </p:txBody>
      </p:sp>
      <p:sp>
        <p:nvSpPr>
          <p:cNvPr id="6" name="8 Marcador de texto"/>
          <p:cNvSpPr>
            <a:spLocks noGrp="1"/>
          </p:cNvSpPr>
          <p:nvPr>
            <p:ph type="body" sz="quarter" idx="10"/>
            <p:custDataLst>
              <p:tags r:id="rId2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s-ES" sz="15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44797968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67678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44500" y="308099"/>
            <a:ext cx="7772400" cy="415801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8730" y="705767"/>
            <a:ext cx="6400800" cy="387351"/>
          </a:xfrm>
        </p:spPr>
        <p:txBody>
          <a:bodyPr lIns="0" anchor="ctr" anchorCtr="0">
            <a:normAutofit/>
          </a:bodyPr>
          <a:lstStyle>
            <a:lvl1pPr marL="0" indent="0" algn="l">
              <a:buNone/>
              <a:defRPr sz="14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18" name="Marcador de contenido 2"/>
          <p:cNvSpPr>
            <a:spLocks noGrp="1"/>
          </p:cNvSpPr>
          <p:nvPr>
            <p:ph idx="12"/>
          </p:nvPr>
        </p:nvSpPr>
        <p:spPr>
          <a:xfrm>
            <a:off x="457200" y="1200151"/>
            <a:ext cx="8229600" cy="3394472"/>
          </a:xfrm>
        </p:spPr>
        <p:txBody>
          <a:bodyPr/>
          <a:lstStyle>
            <a:lvl5pPr>
              <a:defRPr sz="800"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15222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olario 1 (izquierd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D7FFC4DE-47EF-1B93-57F7-B9CB68045B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5321625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395" imgH="394" progId="TCLayout.ActiveDocument.1">
                  <p:embed/>
                </p:oleObj>
              </mc:Choice>
              <mc:Fallback>
                <p:oleObj name="Diapositiva de think-cell" r:id="rId6" imgW="395" imgH="394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D7FFC4DE-47EF-1B93-57F7-B9CB68045B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2C62B5BD-43C5-EF9D-3E3F-E5E9D905DBA1}"/>
              </a:ext>
            </a:extLst>
          </p:cNvPr>
          <p:cNvSpPr/>
          <p:nvPr userDrawn="1"/>
        </p:nvSpPr>
        <p:spPr>
          <a:xfrm>
            <a:off x="0" y="0"/>
            <a:ext cx="2897814" cy="4948014"/>
          </a:xfrm>
          <a:custGeom>
            <a:avLst/>
            <a:gdLst>
              <a:gd name="connsiteX0" fmla="*/ 0 w 3863752"/>
              <a:gd name="connsiteY0" fmla="*/ 0 h 6597352"/>
              <a:gd name="connsiteX1" fmla="*/ 3287688 w 3863752"/>
              <a:gd name="connsiteY1" fmla="*/ 0 h 6597352"/>
              <a:gd name="connsiteX2" fmla="*/ 3287688 w 3863752"/>
              <a:gd name="connsiteY2" fmla="*/ 0 h 6597352"/>
              <a:gd name="connsiteX3" fmla="*/ 3863752 w 3863752"/>
              <a:gd name="connsiteY3" fmla="*/ 3284984 h 6597352"/>
              <a:gd name="connsiteX4" fmla="*/ 3287688 w 3863752"/>
              <a:gd name="connsiteY4" fmla="*/ 6597352 h 6597352"/>
              <a:gd name="connsiteX5" fmla="*/ 0 w 3863752"/>
              <a:gd name="connsiteY5" fmla="*/ 6597352 h 659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63752" h="6597352">
                <a:moveTo>
                  <a:pt x="0" y="0"/>
                </a:moveTo>
                <a:lnTo>
                  <a:pt x="3287688" y="0"/>
                </a:lnTo>
                <a:lnTo>
                  <a:pt x="3287688" y="0"/>
                </a:lnTo>
                <a:lnTo>
                  <a:pt x="3863752" y="3284984"/>
                </a:lnTo>
                <a:lnTo>
                  <a:pt x="3287688" y="6597352"/>
                </a:lnTo>
                <a:lnTo>
                  <a:pt x="0" y="659735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L" sz="1350"/>
          </a:p>
        </p:txBody>
      </p:sp>
      <p:sp>
        <p:nvSpPr>
          <p:cNvPr id="2" name="1 Título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7514" y="33468"/>
            <a:ext cx="2376264" cy="4860540"/>
          </a:xfrm>
        </p:spPr>
        <p:txBody>
          <a:bodyPr vert="horz" anchor="ctr"/>
          <a:lstStyle>
            <a:lvl1pPr>
              <a:defRPr lang="es-CL">
                <a:solidFill>
                  <a:schemeClr val="bg1"/>
                </a:solidFill>
              </a:defRPr>
            </a:lvl1pPr>
          </a:lstStyle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3167844" y="1005576"/>
            <a:ext cx="5778642" cy="3726414"/>
          </a:xfrm>
        </p:spPr>
        <p:txBody>
          <a:bodyPr/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3167844" y="195486"/>
            <a:ext cx="5778642" cy="648072"/>
          </a:xfrm>
        </p:spPr>
        <p:txBody>
          <a:bodyPr vert="horz" lIns="108000" tIns="36000" rIns="108000" bIns="36000" rtlCol="0" anchor="b">
            <a:noAutofit/>
          </a:bodyPr>
          <a:lstStyle>
            <a:lvl1pPr marL="0" indent="0">
              <a:spcBef>
                <a:spcPts val="450"/>
              </a:spcBef>
              <a:buNone/>
              <a:defRPr lang="es-ES" sz="21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92214336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olario 2 (izquierd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D7FFC4DE-47EF-1B93-57F7-B9CB68045B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5321625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395" imgH="394" progId="TCLayout.ActiveDocument.1">
                  <p:embed/>
                </p:oleObj>
              </mc:Choice>
              <mc:Fallback>
                <p:oleObj name="Diapositiva de think-cell" r:id="rId6" imgW="395" imgH="394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D7FFC4DE-47EF-1B93-57F7-B9CB68045B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2C62B5BD-43C5-EF9D-3E3F-E5E9D905DBA1}"/>
              </a:ext>
            </a:extLst>
          </p:cNvPr>
          <p:cNvSpPr/>
          <p:nvPr userDrawn="1"/>
        </p:nvSpPr>
        <p:spPr>
          <a:xfrm>
            <a:off x="0" y="0"/>
            <a:ext cx="2897814" cy="4948014"/>
          </a:xfrm>
          <a:custGeom>
            <a:avLst/>
            <a:gdLst>
              <a:gd name="connsiteX0" fmla="*/ 0 w 3863752"/>
              <a:gd name="connsiteY0" fmla="*/ 0 h 6597352"/>
              <a:gd name="connsiteX1" fmla="*/ 3287688 w 3863752"/>
              <a:gd name="connsiteY1" fmla="*/ 0 h 6597352"/>
              <a:gd name="connsiteX2" fmla="*/ 3287688 w 3863752"/>
              <a:gd name="connsiteY2" fmla="*/ 0 h 6597352"/>
              <a:gd name="connsiteX3" fmla="*/ 3863752 w 3863752"/>
              <a:gd name="connsiteY3" fmla="*/ 3284984 h 6597352"/>
              <a:gd name="connsiteX4" fmla="*/ 3287688 w 3863752"/>
              <a:gd name="connsiteY4" fmla="*/ 6597352 h 6597352"/>
              <a:gd name="connsiteX5" fmla="*/ 0 w 3863752"/>
              <a:gd name="connsiteY5" fmla="*/ 6597352 h 659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63752" h="6597352">
                <a:moveTo>
                  <a:pt x="0" y="0"/>
                </a:moveTo>
                <a:lnTo>
                  <a:pt x="3287688" y="0"/>
                </a:lnTo>
                <a:lnTo>
                  <a:pt x="3287688" y="0"/>
                </a:lnTo>
                <a:lnTo>
                  <a:pt x="3863752" y="3284984"/>
                </a:lnTo>
                <a:lnTo>
                  <a:pt x="3287688" y="6597352"/>
                </a:lnTo>
                <a:lnTo>
                  <a:pt x="0" y="659735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L" sz="1350"/>
          </a:p>
        </p:txBody>
      </p:sp>
      <p:sp>
        <p:nvSpPr>
          <p:cNvPr id="2" name="1 Título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7514" y="33468"/>
            <a:ext cx="2376264" cy="4860540"/>
          </a:xfrm>
        </p:spPr>
        <p:txBody>
          <a:bodyPr vert="horz" anchor="ctr"/>
          <a:lstStyle>
            <a:lvl1pPr>
              <a:defRPr lang="es-CL">
                <a:solidFill>
                  <a:schemeClr val="bg1"/>
                </a:solidFill>
              </a:defRPr>
            </a:lvl1pPr>
          </a:lstStyle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3167844" y="1005576"/>
            <a:ext cx="5778642" cy="3726414"/>
          </a:xfrm>
        </p:spPr>
        <p:txBody>
          <a:bodyPr/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3167844" y="195486"/>
            <a:ext cx="5778642" cy="648072"/>
          </a:xfrm>
        </p:spPr>
        <p:txBody>
          <a:bodyPr vert="horz" lIns="108000" tIns="36000" rIns="108000" bIns="36000" rtlCol="0" anchor="b">
            <a:noAutofit/>
          </a:bodyPr>
          <a:lstStyle>
            <a:lvl1pPr marL="0" indent="0">
              <a:spcBef>
                <a:spcPts val="450"/>
              </a:spcBef>
              <a:buNone/>
              <a:defRPr lang="es-ES" sz="21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67616107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olario 3 (izquierd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D7FFC4DE-47EF-1B93-57F7-B9CB68045B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5321625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395" imgH="394" progId="TCLayout.ActiveDocument.1">
                  <p:embed/>
                </p:oleObj>
              </mc:Choice>
              <mc:Fallback>
                <p:oleObj name="Diapositiva de think-cell" r:id="rId6" imgW="395" imgH="394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D7FFC4DE-47EF-1B93-57F7-B9CB68045B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2C62B5BD-43C5-EF9D-3E3F-E5E9D905DBA1}"/>
              </a:ext>
            </a:extLst>
          </p:cNvPr>
          <p:cNvSpPr/>
          <p:nvPr userDrawn="1"/>
        </p:nvSpPr>
        <p:spPr>
          <a:xfrm>
            <a:off x="0" y="0"/>
            <a:ext cx="2897814" cy="4948014"/>
          </a:xfrm>
          <a:custGeom>
            <a:avLst/>
            <a:gdLst>
              <a:gd name="connsiteX0" fmla="*/ 0 w 3863752"/>
              <a:gd name="connsiteY0" fmla="*/ 0 h 6597352"/>
              <a:gd name="connsiteX1" fmla="*/ 3287688 w 3863752"/>
              <a:gd name="connsiteY1" fmla="*/ 0 h 6597352"/>
              <a:gd name="connsiteX2" fmla="*/ 3287688 w 3863752"/>
              <a:gd name="connsiteY2" fmla="*/ 0 h 6597352"/>
              <a:gd name="connsiteX3" fmla="*/ 3863752 w 3863752"/>
              <a:gd name="connsiteY3" fmla="*/ 3284984 h 6597352"/>
              <a:gd name="connsiteX4" fmla="*/ 3287688 w 3863752"/>
              <a:gd name="connsiteY4" fmla="*/ 6597352 h 6597352"/>
              <a:gd name="connsiteX5" fmla="*/ 0 w 3863752"/>
              <a:gd name="connsiteY5" fmla="*/ 6597352 h 659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63752" h="6597352">
                <a:moveTo>
                  <a:pt x="0" y="0"/>
                </a:moveTo>
                <a:lnTo>
                  <a:pt x="3287688" y="0"/>
                </a:lnTo>
                <a:lnTo>
                  <a:pt x="3287688" y="0"/>
                </a:lnTo>
                <a:lnTo>
                  <a:pt x="3863752" y="3284984"/>
                </a:lnTo>
                <a:lnTo>
                  <a:pt x="3287688" y="6597352"/>
                </a:lnTo>
                <a:lnTo>
                  <a:pt x="0" y="659735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L" sz="1350"/>
          </a:p>
        </p:txBody>
      </p:sp>
      <p:sp>
        <p:nvSpPr>
          <p:cNvPr id="2" name="1 Título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7514" y="33468"/>
            <a:ext cx="2376264" cy="4860540"/>
          </a:xfrm>
        </p:spPr>
        <p:txBody>
          <a:bodyPr vert="horz" anchor="ctr"/>
          <a:lstStyle>
            <a:lvl1pPr>
              <a:defRPr lang="es-CL">
                <a:solidFill>
                  <a:schemeClr val="bg1"/>
                </a:solidFill>
              </a:defRPr>
            </a:lvl1pPr>
          </a:lstStyle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3167844" y="1005576"/>
            <a:ext cx="5778642" cy="3726414"/>
          </a:xfrm>
        </p:spPr>
        <p:txBody>
          <a:bodyPr/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3167844" y="195486"/>
            <a:ext cx="5778642" cy="648072"/>
          </a:xfrm>
        </p:spPr>
        <p:txBody>
          <a:bodyPr vert="horz" lIns="108000" tIns="36000" rIns="108000" bIns="36000" rtlCol="0" anchor="b">
            <a:noAutofit/>
          </a:bodyPr>
          <a:lstStyle>
            <a:lvl1pPr marL="0" indent="0">
              <a:spcBef>
                <a:spcPts val="450"/>
              </a:spcBef>
              <a:buNone/>
              <a:defRPr lang="es-ES" sz="21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1502598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olario 4 (izquierd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D7FFC4DE-47EF-1B93-57F7-B9CB68045B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5321625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395" imgH="394" progId="TCLayout.ActiveDocument.1">
                  <p:embed/>
                </p:oleObj>
              </mc:Choice>
              <mc:Fallback>
                <p:oleObj name="Diapositiva de think-cell" r:id="rId6" imgW="395" imgH="394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D7FFC4DE-47EF-1B93-57F7-B9CB68045B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2C62B5BD-43C5-EF9D-3E3F-E5E9D905DBA1}"/>
              </a:ext>
            </a:extLst>
          </p:cNvPr>
          <p:cNvSpPr/>
          <p:nvPr userDrawn="1"/>
        </p:nvSpPr>
        <p:spPr>
          <a:xfrm>
            <a:off x="0" y="0"/>
            <a:ext cx="2897814" cy="4948014"/>
          </a:xfrm>
          <a:custGeom>
            <a:avLst/>
            <a:gdLst>
              <a:gd name="connsiteX0" fmla="*/ 0 w 3863752"/>
              <a:gd name="connsiteY0" fmla="*/ 0 h 6597352"/>
              <a:gd name="connsiteX1" fmla="*/ 3287688 w 3863752"/>
              <a:gd name="connsiteY1" fmla="*/ 0 h 6597352"/>
              <a:gd name="connsiteX2" fmla="*/ 3287688 w 3863752"/>
              <a:gd name="connsiteY2" fmla="*/ 0 h 6597352"/>
              <a:gd name="connsiteX3" fmla="*/ 3863752 w 3863752"/>
              <a:gd name="connsiteY3" fmla="*/ 3284984 h 6597352"/>
              <a:gd name="connsiteX4" fmla="*/ 3287688 w 3863752"/>
              <a:gd name="connsiteY4" fmla="*/ 6597352 h 6597352"/>
              <a:gd name="connsiteX5" fmla="*/ 0 w 3863752"/>
              <a:gd name="connsiteY5" fmla="*/ 6597352 h 659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63752" h="6597352">
                <a:moveTo>
                  <a:pt x="0" y="0"/>
                </a:moveTo>
                <a:lnTo>
                  <a:pt x="3287688" y="0"/>
                </a:lnTo>
                <a:lnTo>
                  <a:pt x="3287688" y="0"/>
                </a:lnTo>
                <a:lnTo>
                  <a:pt x="3863752" y="3284984"/>
                </a:lnTo>
                <a:lnTo>
                  <a:pt x="3287688" y="6597352"/>
                </a:lnTo>
                <a:lnTo>
                  <a:pt x="0" y="65973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L" sz="1350"/>
          </a:p>
        </p:txBody>
      </p:sp>
      <p:sp>
        <p:nvSpPr>
          <p:cNvPr id="2" name="1 Título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7514" y="33468"/>
            <a:ext cx="2376264" cy="4860540"/>
          </a:xfrm>
        </p:spPr>
        <p:txBody>
          <a:bodyPr vert="horz" anchor="ctr"/>
          <a:lstStyle>
            <a:lvl1pPr>
              <a:defRPr lang="es-CL">
                <a:solidFill>
                  <a:schemeClr val="bg1"/>
                </a:solidFill>
              </a:defRPr>
            </a:lvl1pPr>
          </a:lstStyle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3167844" y="1005576"/>
            <a:ext cx="5778642" cy="3726414"/>
          </a:xfrm>
        </p:spPr>
        <p:txBody>
          <a:bodyPr/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3167844" y="195486"/>
            <a:ext cx="5778642" cy="648072"/>
          </a:xfrm>
        </p:spPr>
        <p:txBody>
          <a:bodyPr vert="horz" lIns="108000" tIns="36000" rIns="108000" bIns="36000" rtlCol="0" anchor="b">
            <a:noAutofit/>
          </a:bodyPr>
          <a:lstStyle>
            <a:lvl1pPr marL="0" indent="0">
              <a:spcBef>
                <a:spcPts val="450"/>
              </a:spcBef>
              <a:buNone/>
              <a:defRPr lang="es-ES" sz="21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73062521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olario 5 (izquierd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D7FFC4DE-47EF-1B93-57F7-B9CB68045B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5321625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395" imgH="394" progId="TCLayout.ActiveDocument.1">
                  <p:embed/>
                </p:oleObj>
              </mc:Choice>
              <mc:Fallback>
                <p:oleObj name="Diapositiva de think-cell" r:id="rId6" imgW="395" imgH="394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D7FFC4DE-47EF-1B93-57F7-B9CB68045B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2C62B5BD-43C5-EF9D-3E3F-E5E9D905DBA1}"/>
              </a:ext>
            </a:extLst>
          </p:cNvPr>
          <p:cNvSpPr/>
          <p:nvPr userDrawn="1"/>
        </p:nvSpPr>
        <p:spPr>
          <a:xfrm>
            <a:off x="0" y="0"/>
            <a:ext cx="2897814" cy="4948014"/>
          </a:xfrm>
          <a:custGeom>
            <a:avLst/>
            <a:gdLst>
              <a:gd name="connsiteX0" fmla="*/ 0 w 3863752"/>
              <a:gd name="connsiteY0" fmla="*/ 0 h 6597352"/>
              <a:gd name="connsiteX1" fmla="*/ 3287688 w 3863752"/>
              <a:gd name="connsiteY1" fmla="*/ 0 h 6597352"/>
              <a:gd name="connsiteX2" fmla="*/ 3287688 w 3863752"/>
              <a:gd name="connsiteY2" fmla="*/ 0 h 6597352"/>
              <a:gd name="connsiteX3" fmla="*/ 3863752 w 3863752"/>
              <a:gd name="connsiteY3" fmla="*/ 3284984 h 6597352"/>
              <a:gd name="connsiteX4" fmla="*/ 3287688 w 3863752"/>
              <a:gd name="connsiteY4" fmla="*/ 6597352 h 6597352"/>
              <a:gd name="connsiteX5" fmla="*/ 0 w 3863752"/>
              <a:gd name="connsiteY5" fmla="*/ 6597352 h 659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63752" h="6597352">
                <a:moveTo>
                  <a:pt x="0" y="0"/>
                </a:moveTo>
                <a:lnTo>
                  <a:pt x="3287688" y="0"/>
                </a:lnTo>
                <a:lnTo>
                  <a:pt x="3287688" y="0"/>
                </a:lnTo>
                <a:lnTo>
                  <a:pt x="3863752" y="3284984"/>
                </a:lnTo>
                <a:lnTo>
                  <a:pt x="3287688" y="6597352"/>
                </a:lnTo>
                <a:lnTo>
                  <a:pt x="0" y="659735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L" sz="1350"/>
          </a:p>
        </p:txBody>
      </p:sp>
      <p:sp>
        <p:nvSpPr>
          <p:cNvPr id="2" name="1 Título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7514" y="33468"/>
            <a:ext cx="2376264" cy="4860540"/>
          </a:xfrm>
        </p:spPr>
        <p:txBody>
          <a:bodyPr vert="horz" anchor="ctr"/>
          <a:lstStyle>
            <a:lvl1pPr>
              <a:defRPr lang="es-CL">
                <a:solidFill>
                  <a:schemeClr val="bg1"/>
                </a:solidFill>
              </a:defRPr>
            </a:lvl1pPr>
          </a:lstStyle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3167844" y="1005576"/>
            <a:ext cx="5778642" cy="3726414"/>
          </a:xfrm>
        </p:spPr>
        <p:txBody>
          <a:bodyPr/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3167844" y="195486"/>
            <a:ext cx="5778642" cy="648072"/>
          </a:xfrm>
        </p:spPr>
        <p:txBody>
          <a:bodyPr vert="horz" lIns="108000" tIns="36000" rIns="108000" bIns="36000" rtlCol="0" anchor="b">
            <a:noAutofit/>
          </a:bodyPr>
          <a:lstStyle>
            <a:lvl1pPr marL="0" indent="0">
              <a:spcBef>
                <a:spcPts val="450"/>
              </a:spcBef>
              <a:buNone/>
              <a:defRPr lang="es-ES" sz="21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83215147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olario 1 (derech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D7FFC4DE-47EF-1B93-57F7-B9CB68045B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4795936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395" imgH="394" progId="TCLayout.ActiveDocument.1">
                  <p:embed/>
                </p:oleObj>
              </mc:Choice>
              <mc:Fallback>
                <p:oleObj name="Diapositiva de think-cell" r:id="rId6" imgW="395" imgH="394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D7FFC4DE-47EF-1B93-57F7-B9CB68045B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F24C9BA6-D4B2-9860-5963-F4F921832371}"/>
              </a:ext>
            </a:extLst>
          </p:cNvPr>
          <p:cNvSpPr/>
          <p:nvPr userDrawn="1"/>
        </p:nvSpPr>
        <p:spPr>
          <a:xfrm>
            <a:off x="6084168" y="0"/>
            <a:ext cx="3059832" cy="4948014"/>
          </a:xfrm>
          <a:custGeom>
            <a:avLst/>
            <a:gdLst>
              <a:gd name="connsiteX0" fmla="*/ 0 w 4079776"/>
              <a:gd name="connsiteY0" fmla="*/ 0 h 6597352"/>
              <a:gd name="connsiteX1" fmla="*/ 576064 w 4079776"/>
              <a:gd name="connsiteY1" fmla="*/ 0 h 6597352"/>
              <a:gd name="connsiteX2" fmla="*/ 576064 w 4079776"/>
              <a:gd name="connsiteY2" fmla="*/ 0 h 6597352"/>
              <a:gd name="connsiteX3" fmla="*/ 4079776 w 4079776"/>
              <a:gd name="connsiteY3" fmla="*/ 0 h 6597352"/>
              <a:gd name="connsiteX4" fmla="*/ 4079776 w 4079776"/>
              <a:gd name="connsiteY4" fmla="*/ 6597352 h 6597352"/>
              <a:gd name="connsiteX5" fmla="*/ 576064 w 4079776"/>
              <a:gd name="connsiteY5" fmla="*/ 6597352 h 6597352"/>
              <a:gd name="connsiteX6" fmla="*/ 0 w 4079776"/>
              <a:gd name="connsiteY6" fmla="*/ 6597352 h 6597352"/>
              <a:gd name="connsiteX7" fmla="*/ 576064 w 4079776"/>
              <a:gd name="connsiteY7" fmla="*/ 3284984 h 659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79776" h="6597352">
                <a:moveTo>
                  <a:pt x="0" y="0"/>
                </a:moveTo>
                <a:lnTo>
                  <a:pt x="576064" y="0"/>
                </a:lnTo>
                <a:lnTo>
                  <a:pt x="576064" y="0"/>
                </a:lnTo>
                <a:lnTo>
                  <a:pt x="4079776" y="0"/>
                </a:lnTo>
                <a:lnTo>
                  <a:pt x="4079776" y="6597352"/>
                </a:lnTo>
                <a:lnTo>
                  <a:pt x="576064" y="6597352"/>
                </a:lnTo>
                <a:lnTo>
                  <a:pt x="0" y="6597352"/>
                </a:lnTo>
                <a:lnTo>
                  <a:pt x="576064" y="32849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L" sz="1350"/>
          </a:p>
        </p:txBody>
      </p:sp>
      <p:sp>
        <p:nvSpPr>
          <p:cNvPr id="2" name="1 Título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624228" y="33468"/>
            <a:ext cx="2376264" cy="4860540"/>
          </a:xfrm>
        </p:spPr>
        <p:txBody>
          <a:bodyPr vert="horz" anchor="ctr"/>
          <a:lstStyle>
            <a:lvl1pPr>
              <a:defRPr lang="es-CL">
                <a:solidFill>
                  <a:schemeClr val="bg1"/>
                </a:solidFill>
              </a:defRPr>
            </a:lvl1pPr>
          </a:lstStyle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305526" y="1005576"/>
            <a:ext cx="5778642" cy="3726414"/>
          </a:xfrm>
        </p:spPr>
        <p:txBody>
          <a:bodyPr/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305526" y="195486"/>
            <a:ext cx="5778642" cy="648072"/>
          </a:xfrm>
        </p:spPr>
        <p:txBody>
          <a:bodyPr vert="horz" lIns="108000" tIns="36000" rIns="108000" bIns="36000" rtlCol="0" anchor="b">
            <a:noAutofit/>
          </a:bodyPr>
          <a:lstStyle>
            <a:lvl1pPr marL="0" indent="0">
              <a:spcBef>
                <a:spcPts val="450"/>
              </a:spcBef>
              <a:buNone/>
              <a:defRPr lang="es-ES" sz="21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91308647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olario 2 (derech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D7FFC4DE-47EF-1B93-57F7-B9CB68045B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4795936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395" imgH="394" progId="TCLayout.ActiveDocument.1">
                  <p:embed/>
                </p:oleObj>
              </mc:Choice>
              <mc:Fallback>
                <p:oleObj name="Diapositiva de think-cell" r:id="rId6" imgW="395" imgH="394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D7FFC4DE-47EF-1B93-57F7-B9CB68045B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F24C9BA6-D4B2-9860-5963-F4F921832371}"/>
              </a:ext>
            </a:extLst>
          </p:cNvPr>
          <p:cNvSpPr/>
          <p:nvPr userDrawn="1"/>
        </p:nvSpPr>
        <p:spPr>
          <a:xfrm>
            <a:off x="6084168" y="0"/>
            <a:ext cx="3059832" cy="4948014"/>
          </a:xfrm>
          <a:custGeom>
            <a:avLst/>
            <a:gdLst>
              <a:gd name="connsiteX0" fmla="*/ 0 w 4079776"/>
              <a:gd name="connsiteY0" fmla="*/ 0 h 6597352"/>
              <a:gd name="connsiteX1" fmla="*/ 576064 w 4079776"/>
              <a:gd name="connsiteY1" fmla="*/ 0 h 6597352"/>
              <a:gd name="connsiteX2" fmla="*/ 576064 w 4079776"/>
              <a:gd name="connsiteY2" fmla="*/ 0 h 6597352"/>
              <a:gd name="connsiteX3" fmla="*/ 4079776 w 4079776"/>
              <a:gd name="connsiteY3" fmla="*/ 0 h 6597352"/>
              <a:gd name="connsiteX4" fmla="*/ 4079776 w 4079776"/>
              <a:gd name="connsiteY4" fmla="*/ 6597352 h 6597352"/>
              <a:gd name="connsiteX5" fmla="*/ 576064 w 4079776"/>
              <a:gd name="connsiteY5" fmla="*/ 6597352 h 6597352"/>
              <a:gd name="connsiteX6" fmla="*/ 0 w 4079776"/>
              <a:gd name="connsiteY6" fmla="*/ 6597352 h 6597352"/>
              <a:gd name="connsiteX7" fmla="*/ 576064 w 4079776"/>
              <a:gd name="connsiteY7" fmla="*/ 3284984 h 659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79776" h="6597352">
                <a:moveTo>
                  <a:pt x="0" y="0"/>
                </a:moveTo>
                <a:lnTo>
                  <a:pt x="576064" y="0"/>
                </a:lnTo>
                <a:lnTo>
                  <a:pt x="576064" y="0"/>
                </a:lnTo>
                <a:lnTo>
                  <a:pt x="4079776" y="0"/>
                </a:lnTo>
                <a:lnTo>
                  <a:pt x="4079776" y="6597352"/>
                </a:lnTo>
                <a:lnTo>
                  <a:pt x="576064" y="6597352"/>
                </a:lnTo>
                <a:lnTo>
                  <a:pt x="0" y="6597352"/>
                </a:lnTo>
                <a:lnTo>
                  <a:pt x="576064" y="328498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L" sz="1350"/>
          </a:p>
        </p:txBody>
      </p:sp>
      <p:sp>
        <p:nvSpPr>
          <p:cNvPr id="2" name="1 Título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624228" y="33468"/>
            <a:ext cx="2376264" cy="4860540"/>
          </a:xfrm>
        </p:spPr>
        <p:txBody>
          <a:bodyPr vert="horz" anchor="ctr"/>
          <a:lstStyle>
            <a:lvl1pPr>
              <a:defRPr lang="es-CL">
                <a:solidFill>
                  <a:schemeClr val="bg1"/>
                </a:solidFill>
              </a:defRPr>
            </a:lvl1pPr>
          </a:lstStyle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305526" y="1005576"/>
            <a:ext cx="5778642" cy="3726414"/>
          </a:xfrm>
        </p:spPr>
        <p:txBody>
          <a:bodyPr/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305526" y="195486"/>
            <a:ext cx="5778642" cy="648072"/>
          </a:xfrm>
        </p:spPr>
        <p:txBody>
          <a:bodyPr vert="horz" lIns="108000" tIns="36000" rIns="108000" bIns="36000" rtlCol="0" anchor="b">
            <a:noAutofit/>
          </a:bodyPr>
          <a:lstStyle>
            <a:lvl1pPr marL="0" indent="0">
              <a:spcBef>
                <a:spcPts val="450"/>
              </a:spcBef>
              <a:buNone/>
              <a:defRPr lang="es-ES" sz="21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6087534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olario 3 (derech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D7FFC4DE-47EF-1B93-57F7-B9CB68045B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4795936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395" imgH="394" progId="TCLayout.ActiveDocument.1">
                  <p:embed/>
                </p:oleObj>
              </mc:Choice>
              <mc:Fallback>
                <p:oleObj name="Diapositiva de think-cell" r:id="rId6" imgW="395" imgH="394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D7FFC4DE-47EF-1B93-57F7-B9CB68045B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F24C9BA6-D4B2-9860-5963-F4F921832371}"/>
              </a:ext>
            </a:extLst>
          </p:cNvPr>
          <p:cNvSpPr/>
          <p:nvPr userDrawn="1"/>
        </p:nvSpPr>
        <p:spPr>
          <a:xfrm>
            <a:off x="6084168" y="0"/>
            <a:ext cx="3059832" cy="4948014"/>
          </a:xfrm>
          <a:custGeom>
            <a:avLst/>
            <a:gdLst>
              <a:gd name="connsiteX0" fmla="*/ 0 w 4079776"/>
              <a:gd name="connsiteY0" fmla="*/ 0 h 6597352"/>
              <a:gd name="connsiteX1" fmla="*/ 576064 w 4079776"/>
              <a:gd name="connsiteY1" fmla="*/ 0 h 6597352"/>
              <a:gd name="connsiteX2" fmla="*/ 576064 w 4079776"/>
              <a:gd name="connsiteY2" fmla="*/ 0 h 6597352"/>
              <a:gd name="connsiteX3" fmla="*/ 4079776 w 4079776"/>
              <a:gd name="connsiteY3" fmla="*/ 0 h 6597352"/>
              <a:gd name="connsiteX4" fmla="*/ 4079776 w 4079776"/>
              <a:gd name="connsiteY4" fmla="*/ 6597352 h 6597352"/>
              <a:gd name="connsiteX5" fmla="*/ 576064 w 4079776"/>
              <a:gd name="connsiteY5" fmla="*/ 6597352 h 6597352"/>
              <a:gd name="connsiteX6" fmla="*/ 0 w 4079776"/>
              <a:gd name="connsiteY6" fmla="*/ 6597352 h 6597352"/>
              <a:gd name="connsiteX7" fmla="*/ 576064 w 4079776"/>
              <a:gd name="connsiteY7" fmla="*/ 3284984 h 659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79776" h="6597352">
                <a:moveTo>
                  <a:pt x="0" y="0"/>
                </a:moveTo>
                <a:lnTo>
                  <a:pt x="576064" y="0"/>
                </a:lnTo>
                <a:lnTo>
                  <a:pt x="576064" y="0"/>
                </a:lnTo>
                <a:lnTo>
                  <a:pt x="4079776" y="0"/>
                </a:lnTo>
                <a:lnTo>
                  <a:pt x="4079776" y="6597352"/>
                </a:lnTo>
                <a:lnTo>
                  <a:pt x="576064" y="6597352"/>
                </a:lnTo>
                <a:lnTo>
                  <a:pt x="0" y="6597352"/>
                </a:lnTo>
                <a:lnTo>
                  <a:pt x="576064" y="328498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L" sz="1350"/>
          </a:p>
        </p:txBody>
      </p:sp>
      <p:sp>
        <p:nvSpPr>
          <p:cNvPr id="2" name="1 Título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624228" y="33468"/>
            <a:ext cx="2376264" cy="4860540"/>
          </a:xfrm>
        </p:spPr>
        <p:txBody>
          <a:bodyPr vert="horz" anchor="ctr"/>
          <a:lstStyle>
            <a:lvl1pPr>
              <a:defRPr lang="es-CL">
                <a:solidFill>
                  <a:schemeClr val="bg1"/>
                </a:solidFill>
              </a:defRPr>
            </a:lvl1pPr>
          </a:lstStyle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305526" y="1005576"/>
            <a:ext cx="5778642" cy="3726414"/>
          </a:xfrm>
        </p:spPr>
        <p:txBody>
          <a:bodyPr/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305526" y="195486"/>
            <a:ext cx="5778642" cy="648072"/>
          </a:xfrm>
        </p:spPr>
        <p:txBody>
          <a:bodyPr vert="horz" lIns="108000" tIns="36000" rIns="108000" bIns="36000" rtlCol="0" anchor="b">
            <a:noAutofit/>
          </a:bodyPr>
          <a:lstStyle>
            <a:lvl1pPr marL="0" indent="0">
              <a:spcBef>
                <a:spcPts val="450"/>
              </a:spcBef>
              <a:buNone/>
              <a:defRPr lang="es-ES" sz="21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5517906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olario 4 (derech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D7FFC4DE-47EF-1B93-57F7-B9CB68045B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4795936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395" imgH="394" progId="TCLayout.ActiveDocument.1">
                  <p:embed/>
                </p:oleObj>
              </mc:Choice>
              <mc:Fallback>
                <p:oleObj name="Diapositiva de think-cell" r:id="rId6" imgW="395" imgH="394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D7FFC4DE-47EF-1B93-57F7-B9CB68045B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F24C9BA6-D4B2-9860-5963-F4F921832371}"/>
              </a:ext>
            </a:extLst>
          </p:cNvPr>
          <p:cNvSpPr/>
          <p:nvPr userDrawn="1"/>
        </p:nvSpPr>
        <p:spPr>
          <a:xfrm>
            <a:off x="6084168" y="0"/>
            <a:ext cx="3059832" cy="4948014"/>
          </a:xfrm>
          <a:custGeom>
            <a:avLst/>
            <a:gdLst>
              <a:gd name="connsiteX0" fmla="*/ 0 w 4079776"/>
              <a:gd name="connsiteY0" fmla="*/ 0 h 6597352"/>
              <a:gd name="connsiteX1" fmla="*/ 576064 w 4079776"/>
              <a:gd name="connsiteY1" fmla="*/ 0 h 6597352"/>
              <a:gd name="connsiteX2" fmla="*/ 576064 w 4079776"/>
              <a:gd name="connsiteY2" fmla="*/ 0 h 6597352"/>
              <a:gd name="connsiteX3" fmla="*/ 4079776 w 4079776"/>
              <a:gd name="connsiteY3" fmla="*/ 0 h 6597352"/>
              <a:gd name="connsiteX4" fmla="*/ 4079776 w 4079776"/>
              <a:gd name="connsiteY4" fmla="*/ 6597352 h 6597352"/>
              <a:gd name="connsiteX5" fmla="*/ 576064 w 4079776"/>
              <a:gd name="connsiteY5" fmla="*/ 6597352 h 6597352"/>
              <a:gd name="connsiteX6" fmla="*/ 0 w 4079776"/>
              <a:gd name="connsiteY6" fmla="*/ 6597352 h 6597352"/>
              <a:gd name="connsiteX7" fmla="*/ 576064 w 4079776"/>
              <a:gd name="connsiteY7" fmla="*/ 3284984 h 659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79776" h="6597352">
                <a:moveTo>
                  <a:pt x="0" y="0"/>
                </a:moveTo>
                <a:lnTo>
                  <a:pt x="576064" y="0"/>
                </a:lnTo>
                <a:lnTo>
                  <a:pt x="576064" y="0"/>
                </a:lnTo>
                <a:lnTo>
                  <a:pt x="4079776" y="0"/>
                </a:lnTo>
                <a:lnTo>
                  <a:pt x="4079776" y="6597352"/>
                </a:lnTo>
                <a:lnTo>
                  <a:pt x="576064" y="6597352"/>
                </a:lnTo>
                <a:lnTo>
                  <a:pt x="0" y="6597352"/>
                </a:lnTo>
                <a:lnTo>
                  <a:pt x="576064" y="328498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L" sz="1350"/>
          </a:p>
        </p:txBody>
      </p:sp>
      <p:sp>
        <p:nvSpPr>
          <p:cNvPr id="2" name="1 Título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624228" y="33468"/>
            <a:ext cx="2376264" cy="4860540"/>
          </a:xfrm>
        </p:spPr>
        <p:txBody>
          <a:bodyPr vert="horz" anchor="ctr"/>
          <a:lstStyle>
            <a:lvl1pPr>
              <a:defRPr lang="es-CL">
                <a:solidFill>
                  <a:schemeClr val="bg1"/>
                </a:solidFill>
              </a:defRPr>
            </a:lvl1pPr>
          </a:lstStyle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305526" y="1005576"/>
            <a:ext cx="5778642" cy="3726414"/>
          </a:xfrm>
        </p:spPr>
        <p:txBody>
          <a:bodyPr/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305526" y="195486"/>
            <a:ext cx="5778642" cy="648072"/>
          </a:xfrm>
        </p:spPr>
        <p:txBody>
          <a:bodyPr vert="horz" lIns="108000" tIns="36000" rIns="108000" bIns="36000" rtlCol="0" anchor="b">
            <a:noAutofit/>
          </a:bodyPr>
          <a:lstStyle>
            <a:lvl1pPr marL="0" indent="0">
              <a:spcBef>
                <a:spcPts val="450"/>
              </a:spcBef>
              <a:buNone/>
              <a:defRPr lang="es-ES" sz="21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82928656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olario 5 (derech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D7FFC4DE-47EF-1B93-57F7-B9CB68045B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4795936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395" imgH="394" progId="TCLayout.ActiveDocument.1">
                  <p:embed/>
                </p:oleObj>
              </mc:Choice>
              <mc:Fallback>
                <p:oleObj name="Diapositiva de think-cell" r:id="rId6" imgW="395" imgH="394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D7FFC4DE-47EF-1B93-57F7-B9CB68045B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F24C9BA6-D4B2-9860-5963-F4F921832371}"/>
              </a:ext>
            </a:extLst>
          </p:cNvPr>
          <p:cNvSpPr/>
          <p:nvPr userDrawn="1"/>
        </p:nvSpPr>
        <p:spPr>
          <a:xfrm>
            <a:off x="6084168" y="0"/>
            <a:ext cx="3059832" cy="4948014"/>
          </a:xfrm>
          <a:custGeom>
            <a:avLst/>
            <a:gdLst>
              <a:gd name="connsiteX0" fmla="*/ 0 w 4079776"/>
              <a:gd name="connsiteY0" fmla="*/ 0 h 6597352"/>
              <a:gd name="connsiteX1" fmla="*/ 576064 w 4079776"/>
              <a:gd name="connsiteY1" fmla="*/ 0 h 6597352"/>
              <a:gd name="connsiteX2" fmla="*/ 576064 w 4079776"/>
              <a:gd name="connsiteY2" fmla="*/ 0 h 6597352"/>
              <a:gd name="connsiteX3" fmla="*/ 4079776 w 4079776"/>
              <a:gd name="connsiteY3" fmla="*/ 0 h 6597352"/>
              <a:gd name="connsiteX4" fmla="*/ 4079776 w 4079776"/>
              <a:gd name="connsiteY4" fmla="*/ 6597352 h 6597352"/>
              <a:gd name="connsiteX5" fmla="*/ 576064 w 4079776"/>
              <a:gd name="connsiteY5" fmla="*/ 6597352 h 6597352"/>
              <a:gd name="connsiteX6" fmla="*/ 0 w 4079776"/>
              <a:gd name="connsiteY6" fmla="*/ 6597352 h 6597352"/>
              <a:gd name="connsiteX7" fmla="*/ 576064 w 4079776"/>
              <a:gd name="connsiteY7" fmla="*/ 3284984 h 659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79776" h="6597352">
                <a:moveTo>
                  <a:pt x="0" y="0"/>
                </a:moveTo>
                <a:lnTo>
                  <a:pt x="576064" y="0"/>
                </a:lnTo>
                <a:lnTo>
                  <a:pt x="576064" y="0"/>
                </a:lnTo>
                <a:lnTo>
                  <a:pt x="4079776" y="0"/>
                </a:lnTo>
                <a:lnTo>
                  <a:pt x="4079776" y="6597352"/>
                </a:lnTo>
                <a:lnTo>
                  <a:pt x="576064" y="6597352"/>
                </a:lnTo>
                <a:lnTo>
                  <a:pt x="0" y="6597352"/>
                </a:lnTo>
                <a:lnTo>
                  <a:pt x="576064" y="328498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L" sz="1350"/>
          </a:p>
        </p:txBody>
      </p:sp>
      <p:sp>
        <p:nvSpPr>
          <p:cNvPr id="2" name="1 Título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624228" y="33468"/>
            <a:ext cx="2376264" cy="4860540"/>
          </a:xfrm>
        </p:spPr>
        <p:txBody>
          <a:bodyPr vert="horz" anchor="ctr"/>
          <a:lstStyle>
            <a:lvl1pPr>
              <a:defRPr lang="es-CL">
                <a:solidFill>
                  <a:schemeClr val="bg1"/>
                </a:solidFill>
              </a:defRPr>
            </a:lvl1pPr>
          </a:lstStyle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305526" y="1005576"/>
            <a:ext cx="5778642" cy="3726414"/>
          </a:xfrm>
        </p:spPr>
        <p:txBody>
          <a:bodyPr/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4"/>
            </p:custDataLst>
          </p:nvPr>
        </p:nvSpPr>
        <p:spPr>
          <a:xfrm>
            <a:off x="305526" y="195486"/>
            <a:ext cx="5778642" cy="648072"/>
          </a:xfrm>
        </p:spPr>
        <p:txBody>
          <a:bodyPr vert="horz" lIns="108000" tIns="36000" rIns="108000" bIns="36000" rtlCol="0" anchor="b">
            <a:noAutofit/>
          </a:bodyPr>
          <a:lstStyle>
            <a:lvl1pPr marL="0" indent="0">
              <a:spcBef>
                <a:spcPts val="450"/>
              </a:spcBef>
              <a:buNone/>
              <a:defRPr lang="es-ES" sz="21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3099508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Marcador de contenido 2"/>
          <p:cNvSpPr>
            <a:spLocks noGrp="1"/>
          </p:cNvSpPr>
          <p:nvPr>
            <p:ph idx="1"/>
          </p:nvPr>
        </p:nvSpPr>
        <p:spPr>
          <a:xfrm>
            <a:off x="5744634" y="2187913"/>
            <a:ext cx="3204633" cy="2258846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pPr lvl="0"/>
            <a:r>
              <a:rPr lang="es-ES_tradnl"/>
              <a:t>Haga clic para modificar el estilo de</a:t>
            </a:r>
          </a:p>
          <a:p>
            <a:pPr lvl="0"/>
            <a:endParaRPr lang="es-ES_tradnl"/>
          </a:p>
        </p:txBody>
      </p:sp>
      <p:cxnSp>
        <p:nvCxnSpPr>
          <p:cNvPr id="13" name="Conector recto 12"/>
          <p:cNvCxnSpPr>
            <a:stCxn id="14" idx="0"/>
          </p:cNvCxnSpPr>
          <p:nvPr userDrawn="1"/>
        </p:nvCxnSpPr>
        <p:spPr>
          <a:xfrm>
            <a:off x="5452535" y="2307163"/>
            <a:ext cx="0" cy="1722970"/>
          </a:xfrm>
          <a:prstGeom prst="line">
            <a:avLst/>
          </a:prstGeom>
          <a:ln w="9525" cmpd="sng">
            <a:solidFill>
              <a:srgbClr val="3333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ipse 13"/>
          <p:cNvSpPr/>
          <p:nvPr userDrawn="1"/>
        </p:nvSpPr>
        <p:spPr>
          <a:xfrm>
            <a:off x="5410202" y="2307163"/>
            <a:ext cx="84666" cy="8466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98AA"/>
              </a:solidFill>
            </a:endParaRPr>
          </a:p>
        </p:txBody>
      </p:sp>
      <p:sp>
        <p:nvSpPr>
          <p:cNvPr id="15" name="Elipse 14"/>
          <p:cNvSpPr/>
          <p:nvPr userDrawn="1"/>
        </p:nvSpPr>
        <p:spPr>
          <a:xfrm>
            <a:off x="5410202" y="3153834"/>
            <a:ext cx="84666" cy="8466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98AA"/>
              </a:solidFill>
            </a:endParaRPr>
          </a:p>
        </p:txBody>
      </p:sp>
      <p:sp>
        <p:nvSpPr>
          <p:cNvPr id="16" name="Elipse 15"/>
          <p:cNvSpPr/>
          <p:nvPr userDrawn="1"/>
        </p:nvSpPr>
        <p:spPr>
          <a:xfrm>
            <a:off x="5410202" y="3556003"/>
            <a:ext cx="84666" cy="84666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98AA"/>
              </a:solidFill>
            </a:endParaRPr>
          </a:p>
        </p:txBody>
      </p:sp>
      <p:sp>
        <p:nvSpPr>
          <p:cNvPr id="20" name="Elipse 19"/>
          <p:cNvSpPr/>
          <p:nvPr userDrawn="1"/>
        </p:nvSpPr>
        <p:spPr>
          <a:xfrm>
            <a:off x="5410202" y="3987800"/>
            <a:ext cx="84666" cy="84666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98AA"/>
              </a:solidFill>
            </a:endParaRPr>
          </a:p>
        </p:txBody>
      </p:sp>
      <p:sp>
        <p:nvSpPr>
          <p:cNvPr id="28" name="Elipse 27"/>
          <p:cNvSpPr/>
          <p:nvPr userDrawn="1"/>
        </p:nvSpPr>
        <p:spPr>
          <a:xfrm>
            <a:off x="5401734" y="2743199"/>
            <a:ext cx="84666" cy="84666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98AA"/>
              </a:solidFill>
            </a:endParaRPr>
          </a:p>
        </p:txBody>
      </p:sp>
      <p:sp>
        <p:nvSpPr>
          <p:cNvPr id="29" name="Marcador de título 1"/>
          <p:cNvSpPr>
            <a:spLocks noGrp="1"/>
          </p:cNvSpPr>
          <p:nvPr>
            <p:ph type="title" hasCustomPrompt="1"/>
          </p:nvPr>
        </p:nvSpPr>
        <p:spPr>
          <a:xfrm>
            <a:off x="491068" y="807136"/>
            <a:ext cx="7222065" cy="691464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lvl1pPr>
          </a:lstStyle>
          <a:p>
            <a:r>
              <a:rPr lang="es-ES_tradnl"/>
              <a:t>CLIC PARA EDITAR índice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353881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compa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4572000" cy="249492"/>
          </a:xfrm>
        </p:spPr>
        <p:txBody>
          <a:bodyPr wrap="none" lIns="108000" tIns="0" rIns="108000" bIns="0"/>
          <a:lstStyle>
            <a:lvl1pPr>
              <a:defRPr lang="es-CL" sz="1500"/>
            </a:lvl1pPr>
          </a:lstStyle>
          <a:p>
            <a:r>
              <a:rPr lang="es-MX" noProof="0"/>
              <a:t>Haz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0" y="303498"/>
            <a:ext cx="9144000" cy="4644516"/>
          </a:xfrm>
        </p:spPr>
        <p:txBody>
          <a:bodyPr/>
          <a:lstStyle>
            <a:lvl1pPr>
              <a:defRPr lang="es-ES" sz="1500" smtClean="0"/>
            </a:lvl1pPr>
            <a:lvl2pPr>
              <a:defRPr lang="es-ES" sz="1350" smtClean="0"/>
            </a:lvl2pPr>
            <a:lvl3pPr>
              <a:defRPr lang="es-ES" sz="1200" smtClean="0"/>
            </a:lvl3pPr>
            <a:lvl4pPr>
              <a:defRPr lang="es-ES" sz="1050" smtClean="0"/>
            </a:lvl4pPr>
            <a:lvl5pPr>
              <a:defRPr lang="es-CL" sz="1050"/>
            </a:lvl5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4572000" y="0"/>
            <a:ext cx="4572000" cy="249492"/>
          </a:xfrm>
        </p:spPr>
        <p:txBody>
          <a:bodyPr vert="horz" wrap="none" lIns="108000" tIns="0" rIns="108000" bIns="0" rtlCol="0" anchor="b">
            <a:noAutofit/>
          </a:bodyPr>
          <a:lstStyle>
            <a:lvl1pPr marL="0" indent="0" algn="r">
              <a:buNone/>
              <a:defRPr lang="es-ES" sz="135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94793629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7514" y="141480"/>
            <a:ext cx="3294366" cy="648072"/>
          </a:xfrm>
        </p:spPr>
        <p:txBody>
          <a:bodyPr anchor="t"/>
          <a:lstStyle>
            <a:lvl1pPr algn="l">
              <a:defRPr lang="es-CL" sz="1800"/>
            </a:lvl1pPr>
          </a:lstStyle>
          <a:p>
            <a:r>
              <a:rPr lang="es-MX" noProof="0"/>
              <a:t>Haz clic para modificar el estilo de título del patrón</a:t>
            </a:r>
            <a:endParaRPr lang="es-CL" noProof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3545886" y="141480"/>
            <a:ext cx="5400600" cy="4698522"/>
          </a:xfrm>
        </p:spPr>
        <p:txBody>
          <a:bodyPr/>
          <a:lstStyle>
            <a:lvl1pPr>
              <a:defRPr lang="es-ES" smtClean="0"/>
            </a:lvl1pPr>
            <a:lvl2pPr>
              <a:defRPr lang="es-ES" smtClean="0"/>
            </a:lvl2pPr>
            <a:lvl3pPr>
              <a:defRPr lang="es-ES" smtClean="0"/>
            </a:lvl3pPr>
            <a:lvl4pPr>
              <a:defRPr lang="es-ES" smtClean="0"/>
            </a:lvl4pPr>
            <a:lvl5pPr>
              <a:defRPr lang="es-CL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97514" y="951570"/>
            <a:ext cx="3294366" cy="388843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4944653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63688" y="3597864"/>
            <a:ext cx="5616624" cy="162018"/>
          </a:xfrm>
        </p:spPr>
        <p:txBody>
          <a:bodyPr anchor="t"/>
          <a:lstStyle>
            <a:lvl1pPr algn="l">
              <a:defRPr sz="1500" b="0"/>
            </a:lvl1pPr>
          </a:lstStyle>
          <a:p>
            <a:r>
              <a:rPr lang="es-MX" noProof="0"/>
              <a:t>Haz clic para modificar el estilo de título del patrón</a:t>
            </a:r>
            <a:endParaRPr lang="es-CL" noProof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63688" y="465516"/>
            <a:ext cx="5616624" cy="307834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MX" noProof="0"/>
              <a:t>Haz clic en el icono para agregar una imagen</a:t>
            </a:r>
            <a:endParaRPr lang="es-C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63688" y="3813888"/>
            <a:ext cx="5616624" cy="75608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66942012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s-MX" noProof="0"/>
              <a:t>Haz clic para modificar el estilo de título del patrón</a:t>
            </a:r>
            <a:endParaRPr lang="es-CL" noProof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197514" y="1113588"/>
            <a:ext cx="8748972" cy="3726414"/>
          </a:xfrm>
        </p:spPr>
        <p:txBody>
          <a:bodyPr vert="eaVert"/>
          <a:lstStyle/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7" name="8 Marcador de texto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197514" y="627534"/>
            <a:ext cx="8748972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s-ES" sz="15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85143259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406426" y="303498"/>
            <a:ext cx="540060" cy="4374486"/>
          </a:xfrm>
        </p:spPr>
        <p:txBody>
          <a:bodyPr vert="eaVert" anchor="t"/>
          <a:lstStyle/>
          <a:p>
            <a:r>
              <a:rPr lang="es-MX" noProof="0"/>
              <a:t>Haz clic para modificar el estilo de título del patrón</a:t>
            </a:r>
            <a:endParaRPr lang="es-CL" noProof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197514" y="303498"/>
            <a:ext cx="7776864" cy="4374486"/>
          </a:xfrm>
        </p:spPr>
        <p:txBody>
          <a:bodyPr vert="eaVert"/>
          <a:lstStyle/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4" name="8 Marcador de texto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 rot="5400000">
            <a:off x="6111171" y="2382734"/>
            <a:ext cx="4374487" cy="216024"/>
          </a:xfrm>
        </p:spPr>
        <p:txBody>
          <a:bodyPr vert="horz" lIns="108000" tIns="36000" rIns="108000" bIns="3600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s-ES" sz="15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j-ea"/>
                <a:cs typeface="+mj-cs"/>
              </a:defRPr>
            </a:lvl1pPr>
            <a:lvl2pPr>
              <a:defRPr lang="es-ES" sz="1350" smtClean="0"/>
            </a:lvl2pPr>
            <a:lvl3pPr>
              <a:defRPr lang="es-ES" smtClean="0"/>
            </a:lvl3pPr>
            <a:lvl4pPr>
              <a:defRPr lang="es-ES" sz="1350" smtClean="0"/>
            </a:lvl4pPr>
            <a:lvl5pPr>
              <a:defRPr lang="es-CL" sz="1350"/>
            </a:lvl5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s-MX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07239984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ra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 hidden="1">
            <a:extLst>
              <a:ext uri="{FF2B5EF4-FFF2-40B4-BE49-F238E27FC236}">
                <a16:creationId xmlns:a16="http://schemas.microsoft.com/office/drawing/2014/main" id="{E390E65E-6125-A658-A0C1-87FA89E46A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9699182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11" imgW="395" imgH="394" progId="TCLayout.ActiveDocument.1">
                  <p:embed/>
                </p:oleObj>
              </mc:Choice>
              <mc:Fallback>
                <p:oleObj name="Diapositiva de think-cell" r:id="rId11" imgW="395" imgH="394" progId="TCLayout.ActiveDocument.1">
                  <p:embed/>
                  <p:pic>
                    <p:nvPicPr>
                      <p:cNvPr id="7" name="Objeto 6" hidden="1">
                        <a:extLst>
                          <a:ext uri="{FF2B5EF4-FFF2-40B4-BE49-F238E27FC236}">
                            <a16:creationId xmlns:a16="http://schemas.microsoft.com/office/drawing/2014/main" id="{E390E65E-6125-A658-A0C1-87FA89E46A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B2FEEAC2-B86A-E91C-C463-24C5E273F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9F4FD415-5CF8-4C11-8FE2-B9D1AFA57DA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3219822"/>
            <a:ext cx="9144000" cy="108012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noProof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ADB64699-E8E2-4C34-B794-81B2F694E9F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591653" y="4511680"/>
            <a:ext cx="378042" cy="3780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noProof="0"/>
          </a:p>
        </p:txBody>
      </p:sp>
      <p:sp>
        <p:nvSpPr>
          <p:cNvPr id="8" name="1 Título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845588" y="2571750"/>
            <a:ext cx="7452828" cy="1188132"/>
          </a:xfrm>
        </p:spPr>
        <p:txBody>
          <a:bodyPr vert="horz" anchor="b"/>
          <a:lstStyle>
            <a:lvl1pPr algn="ctr">
              <a:defRPr sz="1800" b="0" cap="all" spc="45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noProof="0"/>
              <a:t>Haga clic para modificar el estilo de título del patrón</a:t>
            </a:r>
            <a:endParaRPr lang="es-CL" noProof="0"/>
          </a:p>
        </p:txBody>
      </p:sp>
      <p:sp>
        <p:nvSpPr>
          <p:cNvPr id="10" name="2 Marcador de texto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845586" y="3867894"/>
            <a:ext cx="7452829" cy="648072"/>
          </a:xfrm>
        </p:spPr>
        <p:txBody>
          <a:bodyPr anchor="t"/>
          <a:lstStyle>
            <a:lvl1pPr marL="0" indent="0" algn="ctr">
              <a:spcBef>
                <a:spcPts val="450"/>
              </a:spcBef>
              <a:buNone/>
              <a:defRPr sz="1200" cap="all" spc="450" baseline="0">
                <a:solidFill>
                  <a:schemeClr val="bg1">
                    <a:alpha val="70000"/>
                  </a:schemeClr>
                </a:solidFill>
                <a:effectLst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noProof="0"/>
              <a:t>Haga clic para modificar los estilos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25CE99E-4743-445A-B500-610ACCEF1DD5}"/>
              </a:ext>
            </a:extLst>
          </p:cNvPr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223" y="4407954"/>
            <a:ext cx="432047" cy="502875"/>
          </a:xfrm>
          <a:prstGeom prst="rect">
            <a:avLst/>
          </a:prstGeom>
          <a:effectLst>
            <a:glow rad="76200">
              <a:schemeClr val="bg1">
                <a:alpha val="20000"/>
              </a:schemeClr>
            </a:glow>
          </a:effectLst>
        </p:spPr>
      </p:pic>
      <p:sp>
        <p:nvSpPr>
          <p:cNvPr id="12" name="4 Marcador de pie de página">
            <a:extLst>
              <a:ext uri="{FF2B5EF4-FFF2-40B4-BE49-F238E27FC236}">
                <a16:creationId xmlns:a16="http://schemas.microsoft.com/office/drawing/2014/main" id="{8898F78A-8672-4419-AFE5-8FF754691583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7002270" y="4515966"/>
            <a:ext cx="1890210" cy="378042"/>
          </a:xfrm>
          <a:prstGeom prst="rect">
            <a:avLst/>
          </a:prstGeom>
          <a:ln>
            <a:noFill/>
          </a:ln>
        </p:spPr>
        <p:txBody>
          <a:bodyPr wrap="none" lIns="81000" tIns="27000" rIns="81000" bIns="27000" anchor="ctr"/>
          <a:lstStyle>
            <a:defPPr>
              <a:defRPr lang="es-CL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CL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50000"/>
                      <a:alpha val="60000"/>
                    </a:schemeClr>
                  </a:glow>
                </a:effectLst>
                <a:uLnTx/>
                <a:uFillTx/>
                <a:latin typeface="+mn-lt"/>
              </a:rPr>
              <a:t>Información Confidencial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lumMod val="50000"/>
                      <a:alpha val="60000"/>
                    </a:schemeClr>
                  </a:glow>
                </a:effectLst>
                <a:uLnTx/>
                <a:uFillTx/>
                <a:latin typeface="+mn-lt"/>
              </a:rPr>
              <a:t>Confidential Information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3F659C9-9794-41C2-B9E5-B96684D71689}"/>
              </a:ext>
            </a:extLst>
          </p:cNvPr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14" y="0"/>
            <a:ext cx="873752" cy="1113588"/>
          </a:xfrm>
          <a:prstGeom prst="rect">
            <a:avLst/>
          </a:prstGeom>
        </p:spPr>
      </p:pic>
      <p:pic>
        <p:nvPicPr>
          <p:cNvPr id="9" name="Imagen 1" descr="LOGO-TRANSFORMACION.png">
            <a:extLst>
              <a:ext uri="{FF2B5EF4-FFF2-40B4-BE49-F238E27FC236}">
                <a16:creationId xmlns:a16="http://schemas.microsoft.com/office/drawing/2014/main" id="{20C44696-82D9-8D33-138E-B051D81CD34B}"/>
              </a:ext>
            </a:extLst>
          </p:cNvPr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2" y="1221600"/>
            <a:ext cx="1080120" cy="965703"/>
          </a:xfrm>
          <a:prstGeom prst="rect">
            <a:avLst/>
          </a:prstGeom>
          <a:effectLst>
            <a:glow rad="101600">
              <a:schemeClr val="bg1">
                <a:alpha val="3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6093927"/>
      </p:ext>
    </p:extLst>
  </p:cSld>
  <p:clrMapOvr>
    <a:masterClrMapping/>
  </p:clrMapOvr>
  <p:transition/>
  <p:hf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1223" y="2"/>
            <a:ext cx="7941106" cy="654843"/>
          </a:xfrm>
        </p:spPr>
        <p:txBody>
          <a:bodyPr/>
          <a:lstStyle>
            <a:lvl1pPr>
              <a:defRPr b="0" i="0">
                <a:latin typeface="Roboto Condense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btfpLayoutConfig" hidden="1"/>
          <p:cNvSpPr txBox="1"/>
          <p:nvPr userDrawn="1">
            <p:custDataLst>
              <p:tags r:id="rId3"/>
            </p:custDataLst>
          </p:nvPr>
        </p:nvSpPr>
        <p:spPr bwMode="gray">
          <a:xfrm>
            <a:off x="9525" y="9525"/>
            <a:ext cx="402379" cy="69916"/>
          </a:xfrm>
          <a:prstGeom prst="rect">
            <a:avLst/>
          </a:prstGeom>
          <a:noFill/>
        </p:spPr>
        <p:txBody>
          <a:bodyPr vert="horz" wrap="none" lIns="27000" tIns="27000" rIns="27000" bIns="27000" rtlCol="0">
            <a:spAutoFit/>
          </a:bodyPr>
          <a:lstStyle/>
          <a:p>
            <a:r>
              <a:rPr lang="en-US" sz="100" b="0" i="0">
                <a:solidFill>
                  <a:srgbClr val="FFFFFF">
                    <a:alpha val="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" panose="02000000000000000000" pitchFamily="2" charset="0"/>
              </a:rPr>
              <a:t>overall_0_131835910973931203 columns_1_131835910973931203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1450839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7507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44500" y="308101"/>
            <a:ext cx="7772400" cy="415801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8730" y="705767"/>
            <a:ext cx="6400800" cy="387351"/>
          </a:xfrm>
        </p:spPr>
        <p:txBody>
          <a:bodyPr lIns="0" anchor="ctr" anchorCtr="0">
            <a:normAutofit/>
          </a:bodyPr>
          <a:lstStyle>
            <a:lvl1pPr marL="0" indent="0" algn="l">
              <a:buNone/>
              <a:defRPr sz="1400">
                <a:solidFill>
                  <a:srgbClr val="666666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18" name="Marcador de contenido 2"/>
          <p:cNvSpPr>
            <a:spLocks noGrp="1"/>
          </p:cNvSpPr>
          <p:nvPr>
            <p:ph idx="12"/>
          </p:nvPr>
        </p:nvSpPr>
        <p:spPr>
          <a:xfrm>
            <a:off x="457200" y="1200151"/>
            <a:ext cx="8229600" cy="3394472"/>
          </a:xfrm>
        </p:spPr>
        <p:txBody>
          <a:bodyPr/>
          <a:lstStyle>
            <a:lvl5pPr>
              <a:defRPr sz="800"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4352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6">
          <p15:clr>
            <a:srgbClr val="CCCCCC"/>
          </p15:clr>
        </p15:guide>
        <p15:guide id="2" pos="2493">
          <p15:clr>
            <a:srgbClr val="CCCCCC"/>
          </p15:clr>
        </p15:guide>
        <p15:guide id="3" pos="2833">
          <p15:clr>
            <a:srgbClr val="CCCCCC"/>
          </p15:clr>
        </p15:guide>
        <p15:guide id="4" pos="4910">
          <p15:clr>
            <a:srgbClr val="CCCCCC"/>
          </p15:clr>
        </p15:guide>
        <p15:guide id="5" pos="5251">
          <p15:clr>
            <a:srgbClr val="CCCCCC"/>
          </p15:clr>
        </p15:guide>
        <p15:guide id="6" pos="7328">
          <p15:clr>
            <a:srgbClr val="CCCCCC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04353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theme" Target="../theme/theme3.xml"/><Relationship Id="rId39" Type="http://schemas.openxmlformats.org/officeDocument/2006/relationships/tags" Target="../tags/tag44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34" Type="http://schemas.openxmlformats.org/officeDocument/2006/relationships/tags" Target="../tags/tag39.xml"/><Relationship Id="rId42" Type="http://schemas.openxmlformats.org/officeDocument/2006/relationships/image" Target="../media/image5.emf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tags" Target="../tags/tag38.xml"/><Relationship Id="rId38" Type="http://schemas.openxmlformats.org/officeDocument/2006/relationships/tags" Target="../tags/tag43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tags" Target="../tags/tag34.xml"/><Relationship Id="rId41" Type="http://schemas.openxmlformats.org/officeDocument/2006/relationships/oleObject" Target="../embeddings/oleObject4.bin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tags" Target="../tags/tag37.xml"/><Relationship Id="rId37" Type="http://schemas.openxmlformats.org/officeDocument/2006/relationships/tags" Target="../tags/tag42.xml"/><Relationship Id="rId40" Type="http://schemas.openxmlformats.org/officeDocument/2006/relationships/tags" Target="../tags/tag45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tags" Target="../tags/tag33.xml"/><Relationship Id="rId36" Type="http://schemas.openxmlformats.org/officeDocument/2006/relationships/tags" Target="../tags/tag41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tags" Target="../tags/tag36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tags" Target="../tags/tag32.xml"/><Relationship Id="rId30" Type="http://schemas.openxmlformats.org/officeDocument/2006/relationships/tags" Target="../tags/tag35.xml"/><Relationship Id="rId35" Type="http://schemas.openxmlformats.org/officeDocument/2006/relationships/tags" Target="../tags/tag40.xml"/><Relationship Id="rId43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9" Type="http://schemas.openxmlformats.org/officeDocument/2006/relationships/tags" Target="../tags/tag135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34" Type="http://schemas.openxmlformats.org/officeDocument/2006/relationships/slideLayout" Target="../slideLayouts/slideLayout99.xml"/><Relationship Id="rId42" Type="http://schemas.openxmlformats.org/officeDocument/2006/relationships/tags" Target="../tags/tag138.xml"/><Relationship Id="rId47" Type="http://schemas.openxmlformats.org/officeDocument/2006/relationships/tags" Target="../tags/tag143.xml"/><Relationship Id="rId50" Type="http://schemas.openxmlformats.org/officeDocument/2006/relationships/tags" Target="../tags/tag14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slideLayout" Target="../slideLayouts/slideLayout98.xml"/><Relationship Id="rId38" Type="http://schemas.openxmlformats.org/officeDocument/2006/relationships/tags" Target="../tags/tag134.xml"/><Relationship Id="rId46" Type="http://schemas.openxmlformats.org/officeDocument/2006/relationships/tags" Target="../tags/tag14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41" Type="http://schemas.openxmlformats.org/officeDocument/2006/relationships/tags" Target="../tags/tag13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37" Type="http://schemas.openxmlformats.org/officeDocument/2006/relationships/tags" Target="../tags/tag133.xml"/><Relationship Id="rId40" Type="http://schemas.openxmlformats.org/officeDocument/2006/relationships/tags" Target="../tags/tag136.xml"/><Relationship Id="rId45" Type="http://schemas.openxmlformats.org/officeDocument/2006/relationships/tags" Target="../tags/tag141.xml"/><Relationship Id="rId53" Type="http://schemas.openxmlformats.org/officeDocument/2006/relationships/image" Target="../media/image6.png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36" Type="http://schemas.openxmlformats.org/officeDocument/2006/relationships/theme" Target="../theme/theme4.xml"/><Relationship Id="rId49" Type="http://schemas.openxmlformats.org/officeDocument/2006/relationships/tags" Target="../tags/tag145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4" Type="http://schemas.openxmlformats.org/officeDocument/2006/relationships/tags" Target="../tags/tag140.xml"/><Relationship Id="rId52" Type="http://schemas.openxmlformats.org/officeDocument/2006/relationships/image" Target="../media/image5.emf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35" Type="http://schemas.openxmlformats.org/officeDocument/2006/relationships/slideLayout" Target="../slideLayouts/slideLayout100.xml"/><Relationship Id="rId43" Type="http://schemas.openxmlformats.org/officeDocument/2006/relationships/tags" Target="../tags/tag139.xml"/><Relationship Id="rId48" Type="http://schemas.openxmlformats.org/officeDocument/2006/relationships/tags" Target="../tags/tag144.xml"/><Relationship Id="rId8" Type="http://schemas.openxmlformats.org/officeDocument/2006/relationships/slideLayout" Target="../slideLayouts/slideLayout73.xml"/><Relationship Id="rId51" Type="http://schemas.openxmlformats.org/officeDocument/2006/relationships/oleObject" Target="../embeddings/oleObject9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26" Type="http://schemas.openxmlformats.org/officeDocument/2006/relationships/slideLayout" Target="../slideLayouts/slideLayout126.xml"/><Relationship Id="rId39" Type="http://schemas.openxmlformats.org/officeDocument/2006/relationships/tags" Target="../tags/tag279.xml"/><Relationship Id="rId3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121.xml"/><Relationship Id="rId34" Type="http://schemas.openxmlformats.org/officeDocument/2006/relationships/slideLayout" Target="../slideLayouts/slideLayout134.xml"/><Relationship Id="rId42" Type="http://schemas.openxmlformats.org/officeDocument/2006/relationships/tags" Target="../tags/tag282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slideLayout" Target="../slideLayouts/slideLayout125.xml"/><Relationship Id="rId33" Type="http://schemas.openxmlformats.org/officeDocument/2006/relationships/slideLayout" Target="../slideLayouts/slideLayout133.xml"/><Relationship Id="rId38" Type="http://schemas.openxmlformats.org/officeDocument/2006/relationships/tags" Target="../tags/tag278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29" Type="http://schemas.openxmlformats.org/officeDocument/2006/relationships/slideLayout" Target="../slideLayouts/slideLayout129.xml"/><Relationship Id="rId41" Type="http://schemas.openxmlformats.org/officeDocument/2006/relationships/tags" Target="../tags/tag281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slideLayout" Target="../slideLayouts/slideLayout124.xml"/><Relationship Id="rId32" Type="http://schemas.openxmlformats.org/officeDocument/2006/relationships/slideLayout" Target="../slideLayouts/slideLayout132.xml"/><Relationship Id="rId37" Type="http://schemas.openxmlformats.org/officeDocument/2006/relationships/tags" Target="../tags/tag277.xml"/><Relationship Id="rId40" Type="http://schemas.openxmlformats.org/officeDocument/2006/relationships/tags" Target="../tags/tag280.xml"/><Relationship Id="rId45" Type="http://schemas.openxmlformats.org/officeDocument/2006/relationships/image" Target="../media/image5.emf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23.xml"/><Relationship Id="rId28" Type="http://schemas.openxmlformats.org/officeDocument/2006/relationships/slideLayout" Target="../slideLayouts/slideLayout128.xml"/><Relationship Id="rId36" Type="http://schemas.openxmlformats.org/officeDocument/2006/relationships/theme" Target="../theme/theme5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31" Type="http://schemas.openxmlformats.org/officeDocument/2006/relationships/slideLayout" Target="../slideLayouts/slideLayout131.xml"/><Relationship Id="rId44" Type="http://schemas.openxmlformats.org/officeDocument/2006/relationships/oleObject" Target="../embeddings/oleObject16.bin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Relationship Id="rId27" Type="http://schemas.openxmlformats.org/officeDocument/2006/relationships/slideLayout" Target="../slideLayouts/slideLayout127.xml"/><Relationship Id="rId30" Type="http://schemas.openxmlformats.org/officeDocument/2006/relationships/slideLayout" Target="../slideLayouts/slideLayout130.xml"/><Relationship Id="rId35" Type="http://schemas.openxmlformats.org/officeDocument/2006/relationships/slideLayout" Target="../slideLayouts/slideLayout135.xml"/><Relationship Id="rId43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8C9D2824-F968-964F-AAED-C944B23F3C27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05546" y="4951917"/>
            <a:ext cx="598237" cy="114082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91068" y="205979"/>
            <a:ext cx="8229600" cy="615288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9" name="Marcador de número de diapositiva 8"/>
          <p:cNvSpPr txBox="1">
            <a:spLocks/>
          </p:cNvSpPr>
          <p:nvPr userDrawn="1"/>
        </p:nvSpPr>
        <p:spPr>
          <a:xfrm>
            <a:off x="8723724" y="4905852"/>
            <a:ext cx="476783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9AF7E7-3000-F84C-93A4-A5BF1C96F66B}" type="slidenum">
              <a:rPr lang="es-ES" sz="800" smtClean="0">
                <a:solidFill>
                  <a:srgbClr val="E55302"/>
                </a:solidFill>
              </a:rPr>
              <a:pPr algn="ctr"/>
              <a:t>‹Nº›</a:t>
            </a:fld>
            <a:endParaRPr lang="es-ES" sz="800" dirty="0">
              <a:solidFill>
                <a:srgbClr val="E55302"/>
              </a:solidFill>
            </a:endParaRPr>
          </a:p>
        </p:txBody>
      </p:sp>
      <p:sp>
        <p:nvSpPr>
          <p:cNvPr id="12" name="Rectángulo 11"/>
          <p:cNvSpPr/>
          <p:nvPr userDrawn="1"/>
        </p:nvSpPr>
        <p:spPr>
          <a:xfrm>
            <a:off x="636796" y="4890556"/>
            <a:ext cx="33906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900" b="0" i="0" spc="5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  </a:t>
            </a:r>
            <a:r>
              <a:rPr lang="es-CL" sz="1000" b="0" i="0" spc="0" baseline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Dirección de Estudios, Vulnerabilidades y Emergencias  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7B733D0-78CC-2846-A6A1-BF321913F8A6}"/>
              </a:ext>
            </a:extLst>
          </p:cNvPr>
          <p:cNvSpPr/>
          <p:nvPr userDrawn="1"/>
        </p:nvSpPr>
        <p:spPr>
          <a:xfrm>
            <a:off x="5370138" y="4909810"/>
            <a:ext cx="355738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324000">
              <a:defRPr/>
            </a:pPr>
            <a:r>
              <a:rPr lang="es-ES" sz="700" spc="5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 </a:t>
            </a:r>
            <a:r>
              <a:rPr lang="es-ES" sz="800" spc="0" baseline="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Codelco Chile. Todos los derechos reservados.           Información Uso General </a:t>
            </a:r>
            <a:r>
              <a:rPr lang="es-ES" sz="800" spc="0" baseline="0" dirty="0">
                <a:solidFill>
                  <a:srgbClr val="E5530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|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03ED5E58-1D76-0840-A88D-91E6D22BA4C0}"/>
              </a:ext>
            </a:extLst>
          </p:cNvPr>
          <p:cNvSpPr/>
          <p:nvPr userDrawn="1"/>
        </p:nvSpPr>
        <p:spPr>
          <a:xfrm>
            <a:off x="7535513" y="4912204"/>
            <a:ext cx="165154" cy="165154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CB4A8E4-2B03-4645-977E-9AD9B0102620}"/>
              </a:ext>
            </a:extLst>
          </p:cNvPr>
          <p:cNvSpPr/>
          <p:nvPr userDrawn="1"/>
        </p:nvSpPr>
        <p:spPr>
          <a:xfrm>
            <a:off x="7468593" y="4892651"/>
            <a:ext cx="29899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800" b="1" i="0" spc="-23" baseline="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Calibri"/>
                <a:sym typeface="Calibri"/>
              </a:rPr>
              <a:t>AG</a:t>
            </a:r>
            <a:endParaRPr lang="es-CL" sz="800" b="1" i="0" spc="-23" baseline="0" dirty="0">
              <a:solidFill>
                <a:schemeClr val="bg1">
                  <a:lumMod val="75000"/>
                </a:schemeClr>
              </a:solidFill>
              <a:latin typeface="Roboto Condensed" pitchFamily="2" charset="0"/>
              <a:ea typeface="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060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77" r:id="rId5"/>
    <p:sldLayoutId id="2147483778" r:id="rId6"/>
    <p:sldLayoutId id="2147483675" r:id="rId7"/>
    <p:sldLayoutId id="2147483649" r:id="rId8"/>
    <p:sldLayoutId id="2147483700" r:id="rId9"/>
    <p:sldLayoutId id="2147483702" r:id="rId10"/>
    <p:sldLayoutId id="2147483703" r:id="rId11"/>
    <p:sldLayoutId id="2147483948" r:id="rId12"/>
    <p:sldLayoutId id="2147483885" r:id="rId13"/>
    <p:sldLayoutId id="2147483893" r:id="rId14"/>
    <p:sldLayoutId id="2147483895" r:id="rId15"/>
    <p:sldLayoutId id="2147483896" r:id="rId16"/>
    <p:sldLayoutId id="2147483898" r:id="rId17"/>
    <p:sldLayoutId id="2147484073" r:id="rId18"/>
    <p:sldLayoutId id="2147484074" r:id="rId19"/>
    <p:sldLayoutId id="2147484076" r:id="rId20"/>
  </p:sldLayoutIdLst>
  <p:hf hdr="0" dt="0"/>
  <p:txStyles>
    <p:titleStyle>
      <a:lvl1pPr algn="l" defTabSz="457189" rtl="0" eaLnBrk="1" latinLnBrk="0" hangingPunct="1">
        <a:spcBef>
          <a:spcPct val="0"/>
        </a:spcBef>
        <a:buNone/>
        <a:defRPr sz="2600" b="1" kern="1200" cap="all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666666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666666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1200" kern="1200">
          <a:solidFill>
            <a:srgbClr val="666666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666666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60">
          <p15:clr>
            <a:srgbClr val="F26B43"/>
          </p15:clr>
        </p15:guide>
        <p15:guide id="2" orient="horz" pos="712">
          <p15:clr>
            <a:srgbClr val="F26B43"/>
          </p15:clr>
        </p15:guide>
        <p15:guide id="3" orient="horz" pos="4097">
          <p15:clr>
            <a:srgbClr val="F26B43"/>
          </p15:clr>
        </p15:guide>
        <p15:guide id="4" pos="412">
          <p15:clr>
            <a:srgbClr val="F26B43"/>
          </p15:clr>
        </p15:guide>
        <p15:guide id="5" pos="732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8C9D2824-F968-964F-AAED-C944B23F3C27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49089" y="4951917"/>
            <a:ext cx="598237" cy="114082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91068" y="205979"/>
            <a:ext cx="8229600" cy="615288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9" name="Marcador de número de diapositiva 8"/>
          <p:cNvSpPr txBox="1">
            <a:spLocks/>
          </p:cNvSpPr>
          <p:nvPr userDrawn="1"/>
        </p:nvSpPr>
        <p:spPr>
          <a:xfrm>
            <a:off x="8723725" y="4905852"/>
            <a:ext cx="476783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9AF7E7-3000-F84C-93A4-A5BF1C96F66B}" type="slidenum">
              <a:rPr lang="es-ES" sz="800" smtClean="0">
                <a:solidFill>
                  <a:schemeClr val="bg1">
                    <a:lumMod val="50000"/>
                  </a:schemeClr>
                </a:solidFill>
              </a:rPr>
              <a:pPr algn="ctr"/>
              <a:t>‹Nº›</a:t>
            </a:fld>
            <a:endParaRPr lang="es-E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ángulo 11"/>
          <p:cNvSpPr/>
          <p:nvPr userDrawn="1"/>
        </p:nvSpPr>
        <p:spPr>
          <a:xfrm>
            <a:off x="680339" y="4906599"/>
            <a:ext cx="309231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700" b="0" i="0" spc="5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  </a:t>
            </a:r>
            <a:r>
              <a:rPr lang="es-CL" sz="700" b="0" i="0" spc="50" baseline="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PRESENTACIÓN CORPORATIVA 2024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7B733D0-78CC-2846-A6A1-BF321913F8A6}"/>
              </a:ext>
            </a:extLst>
          </p:cNvPr>
          <p:cNvSpPr/>
          <p:nvPr userDrawn="1"/>
        </p:nvSpPr>
        <p:spPr>
          <a:xfrm>
            <a:off x="4599093" y="4909810"/>
            <a:ext cx="432842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323992">
              <a:defRPr/>
            </a:pPr>
            <a:r>
              <a:rPr lang="es-ES" sz="700" spc="5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 2025 CODELCO CHILE. TODOS LOS DERECHOS RESERVADOS.         INFORMACIÓN USO GENERAL |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03ED5E58-1D76-0840-A88D-91E6D22BA4C0}"/>
              </a:ext>
            </a:extLst>
          </p:cNvPr>
          <p:cNvSpPr/>
          <p:nvPr userDrawn="1"/>
        </p:nvSpPr>
        <p:spPr>
          <a:xfrm>
            <a:off x="7332314" y="4912205"/>
            <a:ext cx="165154" cy="165154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CB4A8E4-2B03-4645-977E-9AD9B0102620}"/>
              </a:ext>
            </a:extLst>
          </p:cNvPr>
          <p:cNvSpPr/>
          <p:nvPr userDrawn="1"/>
        </p:nvSpPr>
        <p:spPr>
          <a:xfrm>
            <a:off x="7265394" y="4892651"/>
            <a:ext cx="29899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800" b="1" i="0" spc="-23" baseline="0" dirty="0">
                <a:solidFill>
                  <a:schemeClr val="bg1">
                    <a:lumMod val="75000"/>
                  </a:schemeClr>
                </a:solidFill>
                <a:latin typeface="Roboto Condensed" pitchFamily="2" charset="0"/>
                <a:ea typeface="Roboto Condensed" pitchFamily="2" charset="0"/>
                <a:cs typeface="Calibri"/>
                <a:sym typeface="Calibri"/>
              </a:rPr>
              <a:t>AG</a:t>
            </a:r>
            <a:endParaRPr lang="es-CL" sz="800" b="1" i="0" spc="-23" baseline="0" dirty="0">
              <a:solidFill>
                <a:schemeClr val="bg1">
                  <a:lumMod val="75000"/>
                </a:schemeClr>
              </a:solidFill>
              <a:latin typeface="Roboto Condensed" pitchFamily="2" charset="0"/>
              <a:ea typeface="Roboto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281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  <p:sldLayoutId id="2147483970" r:id="rId17"/>
    <p:sldLayoutId id="2147483972" r:id="rId18"/>
    <p:sldLayoutId id="2147483973" r:id="rId19"/>
    <p:sldLayoutId id="2147483974" r:id="rId20"/>
  </p:sldLayoutIdLst>
  <p:hf hdr="0" dt="0"/>
  <p:txStyles>
    <p:titleStyle>
      <a:lvl1pPr algn="l" defTabSz="457178" rtl="0" eaLnBrk="1" latinLnBrk="0" hangingPunct="1">
        <a:spcBef>
          <a:spcPct val="0"/>
        </a:spcBef>
        <a:buNone/>
        <a:defRPr sz="2600" b="1" kern="1200" cap="all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342884" indent="-342884" algn="l" defTabSz="457178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666666"/>
          </a:solidFill>
          <a:latin typeface="+mn-lt"/>
          <a:ea typeface="+mn-ea"/>
          <a:cs typeface="+mn-cs"/>
        </a:defRPr>
      </a:lvl1pPr>
      <a:lvl2pPr marL="742913" indent="-285736" algn="l" defTabSz="457178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666666"/>
          </a:solidFill>
          <a:latin typeface="+mn-lt"/>
          <a:ea typeface="+mn-ea"/>
          <a:cs typeface="+mn-cs"/>
        </a:defRPr>
      </a:lvl2pPr>
      <a:lvl3pPr marL="1142944" indent="-228588" algn="l" defTabSz="457178" rtl="0" eaLnBrk="1" latinLnBrk="0" hangingPunct="1">
        <a:spcBef>
          <a:spcPct val="20000"/>
        </a:spcBef>
        <a:buFont typeface="Arial"/>
        <a:buChar char="•"/>
        <a:defRPr sz="1200" kern="1200">
          <a:solidFill>
            <a:srgbClr val="666666"/>
          </a:solidFill>
          <a:latin typeface="+mn-lt"/>
          <a:ea typeface="+mn-ea"/>
          <a:cs typeface="+mn-cs"/>
        </a:defRPr>
      </a:lvl3pPr>
      <a:lvl4pPr marL="1600120" indent="-228588" algn="l" defTabSz="457178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666666"/>
          </a:solidFill>
          <a:latin typeface="+mn-lt"/>
          <a:ea typeface="+mn-ea"/>
          <a:cs typeface="+mn-cs"/>
        </a:defRPr>
      </a:lvl4pPr>
      <a:lvl5pPr marL="2057297" indent="-228588" algn="l" defTabSz="457178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474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60">
          <p15:clr>
            <a:srgbClr val="F26B43"/>
          </p15:clr>
        </p15:guide>
        <p15:guide id="2" orient="horz" pos="712">
          <p15:clr>
            <a:srgbClr val="F26B43"/>
          </p15:clr>
        </p15:guide>
        <p15:guide id="3" orient="horz" pos="4097">
          <p15:clr>
            <a:srgbClr val="F26B43"/>
          </p15:clr>
        </p15:guide>
        <p15:guide id="4" pos="412">
          <p15:clr>
            <a:srgbClr val="F26B43"/>
          </p15:clr>
        </p15:guide>
        <p15:guide id="5" pos="732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67B415AA-3557-BB97-3BF9-DC9867C62A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1608493214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1" imgW="395" imgH="394" progId="TCLayout.ActiveDocument.1">
                  <p:embed/>
                </p:oleObj>
              </mc:Choice>
              <mc:Fallback>
                <p:oleObj name="Diapositiva de think-cell" r:id="rId41" imgW="395" imgH="394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67B415AA-3557-BB97-3BF9-DC9867C62A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6 Rectángulo">
            <a:extLst>
              <a:ext uri="{FF2B5EF4-FFF2-40B4-BE49-F238E27FC236}">
                <a16:creationId xmlns:a16="http://schemas.microsoft.com/office/drawing/2014/main" id="{C1268713-B3CA-49AD-BBE4-B241A80036C9}"/>
              </a:ext>
            </a:extLst>
          </p:cNvPr>
          <p:cNvSpPr/>
          <p:nvPr userDrawn="1">
            <p:custDataLst>
              <p:tags r:id="rId28"/>
            </p:custDataLst>
          </p:nvPr>
        </p:nvSpPr>
        <p:spPr>
          <a:xfrm>
            <a:off x="845586" y="4948014"/>
            <a:ext cx="8298414" cy="195486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CL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  <p:custDataLst>
              <p:tags r:id="rId29"/>
            </p:custDataLst>
          </p:nvPr>
        </p:nvSpPr>
        <p:spPr>
          <a:xfrm>
            <a:off x="197514" y="33468"/>
            <a:ext cx="8748972" cy="594066"/>
          </a:xfrm>
          <a:prstGeom prst="rect">
            <a:avLst/>
          </a:prstGeom>
        </p:spPr>
        <p:txBody>
          <a:bodyPr vert="horz" lIns="108000" tIns="36000" rIns="108000" bIns="36000" rtlCol="0" anchor="b">
            <a:noAutofit/>
          </a:bodyPr>
          <a:lstStyle/>
          <a:p>
            <a:endParaRPr lang="es-CL" noProof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  <p:custDataLst>
              <p:tags r:id="rId30"/>
            </p:custDataLst>
          </p:nvPr>
        </p:nvSpPr>
        <p:spPr>
          <a:xfrm>
            <a:off x="197514" y="851338"/>
            <a:ext cx="8748972" cy="3988664"/>
          </a:xfrm>
          <a:prstGeom prst="rect">
            <a:avLst/>
          </a:prstGeom>
        </p:spPr>
        <p:txBody>
          <a:bodyPr vert="horz" lIns="108000" tIns="36000" rIns="108000" bIns="36000" rtlCol="0">
            <a:noAutofit/>
          </a:bodyPr>
          <a:lstStyle/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7" name="6 Rectángulo"/>
          <p:cNvSpPr/>
          <p:nvPr>
            <p:custDataLst>
              <p:tags r:id="rId31"/>
            </p:custDataLst>
          </p:nvPr>
        </p:nvSpPr>
        <p:spPr>
          <a:xfrm>
            <a:off x="0" y="4948014"/>
            <a:ext cx="845586" cy="195486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CL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4 Marcador de número de diapositiva"/>
          <p:cNvSpPr txBox="1"/>
          <p:nvPr>
            <p:custDataLst>
              <p:tags r:id="rId32"/>
            </p:custDataLst>
          </p:nvPr>
        </p:nvSpPr>
        <p:spPr>
          <a:xfrm>
            <a:off x="8730462" y="4948014"/>
            <a:ext cx="413538" cy="195486"/>
          </a:xfrm>
          <a:prstGeom prst="rect">
            <a:avLst/>
          </a:prstGeom>
          <a:ln>
            <a:noFill/>
          </a:ln>
        </p:spPr>
        <p:txBody>
          <a:bodyPr wrap="none" anchor="ctr"/>
          <a:lstStyle>
            <a:defPPr>
              <a:defRPr lang="es-CL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7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defRPr>
            </a:lvl1pPr>
          </a:lstStyle>
          <a:p>
            <a:pPr lvl="0" algn="r"/>
            <a:fld id="{08C7EEEE-2BCE-4B77-965A-A792F6AE7FFE}" type="slidenum">
              <a:rPr lang="es-CL" sz="750" noProof="0" smtClean="0"/>
              <a:pPr lvl="0" algn="r"/>
              <a:t>‹Nº›</a:t>
            </a:fld>
            <a:endParaRPr lang="es-CL" sz="750" noProof="0" dirty="0"/>
          </a:p>
        </p:txBody>
      </p:sp>
      <p:sp>
        <p:nvSpPr>
          <p:cNvPr id="14" name="4 Marcador de pie de página"/>
          <p:cNvSpPr txBox="1"/>
          <p:nvPr>
            <p:custDataLst>
              <p:tags r:id="rId33"/>
            </p:custDataLst>
          </p:nvPr>
        </p:nvSpPr>
        <p:spPr>
          <a:xfrm>
            <a:off x="7542330" y="4948015"/>
            <a:ext cx="1134126" cy="195486"/>
          </a:xfrm>
          <a:prstGeom prst="rect">
            <a:avLst/>
          </a:prstGeom>
          <a:ln>
            <a:noFill/>
          </a:ln>
        </p:spPr>
        <p:txBody>
          <a:bodyPr wrap="none" anchor="ctr"/>
          <a:lstStyle>
            <a:defPPr>
              <a:defRPr lang="es-CL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CL" sz="6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Información Confidencial</a:t>
            </a:r>
          </a:p>
          <a:p>
            <a:pPr marL="0" marR="0" lvl="0" indent="0" algn="l" defTabSz="6858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Confidential Information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E2BF4CB-7672-42CB-9C4F-75B4562D8084}"/>
              </a:ext>
            </a:extLst>
          </p:cNvPr>
          <p:cNvPicPr>
            <a:picLocks noChangeAspect="1"/>
          </p:cNvPicPr>
          <p:nvPr userDrawn="1">
            <p:custDataLst>
              <p:tags r:id="rId34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93" y="4984549"/>
            <a:ext cx="675000" cy="135000"/>
          </a:xfrm>
          <a:prstGeom prst="rect">
            <a:avLst/>
          </a:prstGeom>
        </p:spPr>
      </p:pic>
      <p:grpSp>
        <p:nvGrpSpPr>
          <p:cNvPr id="15" name="Group 4">
            <a:extLst>
              <a:ext uri="{FF2B5EF4-FFF2-40B4-BE49-F238E27FC236}">
                <a16:creationId xmlns:a16="http://schemas.microsoft.com/office/drawing/2014/main" id="{2152F3E4-5FDC-4939-B032-680B73031D7B}"/>
              </a:ext>
            </a:extLst>
          </p:cNvPr>
          <p:cNvGrpSpPr>
            <a:grpSpLocks noChangeAspect="1"/>
          </p:cNvGrpSpPr>
          <p:nvPr userDrawn="1">
            <p:custDataLst>
              <p:tags r:id="rId35"/>
            </p:custDataLst>
          </p:nvPr>
        </p:nvGrpSpPr>
        <p:grpSpPr>
          <a:xfrm>
            <a:off x="7380312" y="4964757"/>
            <a:ext cx="162000" cy="162000"/>
            <a:chOff x="2842" y="1390"/>
            <a:chExt cx="1863" cy="1863"/>
          </a:xfrm>
          <a:solidFill>
            <a:schemeClr val="bg1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0CDF0EE2-7428-408B-95EB-6E19E06634B5}"/>
                </a:ext>
              </a:extLst>
            </p:cNvPr>
            <p:cNvSpPr>
              <a:spLocks noEditPoints="1"/>
            </p:cNvSpPr>
            <p:nvPr>
              <p:custDataLst>
                <p:tags r:id="rId39"/>
              </p:custDataLst>
            </p:nvPr>
          </p:nvSpPr>
          <p:spPr bwMode="auto">
            <a:xfrm>
              <a:off x="2842" y="1390"/>
              <a:ext cx="1863" cy="1863"/>
            </a:xfrm>
            <a:custGeom>
              <a:avLst/>
              <a:gdLst>
                <a:gd name="T0" fmla="*/ 283 w 566"/>
                <a:gd name="T1" fmla="*/ 566 h 566"/>
                <a:gd name="T2" fmla="*/ 283 w 566"/>
                <a:gd name="T3" fmla="*/ 566 h 566"/>
                <a:gd name="T4" fmla="*/ 0 w 566"/>
                <a:gd name="T5" fmla="*/ 282 h 566"/>
                <a:gd name="T6" fmla="*/ 283 w 566"/>
                <a:gd name="T7" fmla="*/ 0 h 566"/>
                <a:gd name="T8" fmla="*/ 566 w 566"/>
                <a:gd name="T9" fmla="*/ 282 h 566"/>
                <a:gd name="T10" fmla="*/ 283 w 566"/>
                <a:gd name="T11" fmla="*/ 566 h 566"/>
                <a:gd name="T12" fmla="*/ 283 w 566"/>
                <a:gd name="T13" fmla="*/ 13 h 566"/>
                <a:gd name="T14" fmla="*/ 283 w 566"/>
                <a:gd name="T15" fmla="*/ 13 h 566"/>
                <a:gd name="T16" fmla="*/ 14 w 566"/>
                <a:gd name="T17" fmla="*/ 282 h 566"/>
                <a:gd name="T18" fmla="*/ 283 w 566"/>
                <a:gd name="T19" fmla="*/ 551 h 566"/>
                <a:gd name="T20" fmla="*/ 552 w 566"/>
                <a:gd name="T21" fmla="*/ 282 h 566"/>
                <a:gd name="T22" fmla="*/ 283 w 566"/>
                <a:gd name="T23" fmla="*/ 13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6" h="566">
                  <a:moveTo>
                    <a:pt x="283" y="566"/>
                  </a:moveTo>
                  <a:lnTo>
                    <a:pt x="283" y="566"/>
                  </a:lnTo>
                  <a:cubicBezTo>
                    <a:pt x="127" y="566"/>
                    <a:pt x="0" y="438"/>
                    <a:pt x="0" y="282"/>
                  </a:cubicBezTo>
                  <a:cubicBezTo>
                    <a:pt x="0" y="126"/>
                    <a:pt x="127" y="0"/>
                    <a:pt x="283" y="0"/>
                  </a:cubicBezTo>
                  <a:cubicBezTo>
                    <a:pt x="439" y="0"/>
                    <a:pt x="566" y="126"/>
                    <a:pt x="566" y="282"/>
                  </a:cubicBezTo>
                  <a:cubicBezTo>
                    <a:pt x="566" y="438"/>
                    <a:pt x="439" y="566"/>
                    <a:pt x="283" y="566"/>
                  </a:cubicBezTo>
                  <a:close/>
                  <a:moveTo>
                    <a:pt x="283" y="13"/>
                  </a:moveTo>
                  <a:lnTo>
                    <a:pt x="283" y="13"/>
                  </a:lnTo>
                  <a:cubicBezTo>
                    <a:pt x="134" y="13"/>
                    <a:pt x="14" y="133"/>
                    <a:pt x="14" y="282"/>
                  </a:cubicBezTo>
                  <a:cubicBezTo>
                    <a:pt x="14" y="431"/>
                    <a:pt x="134" y="551"/>
                    <a:pt x="283" y="551"/>
                  </a:cubicBezTo>
                  <a:cubicBezTo>
                    <a:pt x="432" y="551"/>
                    <a:pt x="552" y="431"/>
                    <a:pt x="552" y="282"/>
                  </a:cubicBezTo>
                  <a:cubicBezTo>
                    <a:pt x="552" y="133"/>
                    <a:pt x="432" y="13"/>
                    <a:pt x="283" y="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350" noProof="0" dirty="0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E7E77A0-9A23-48C0-B277-C17024D20E78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 bwMode="auto">
            <a:xfrm>
              <a:off x="3523" y="1805"/>
              <a:ext cx="474" cy="1040"/>
            </a:xfrm>
            <a:custGeom>
              <a:avLst/>
              <a:gdLst>
                <a:gd name="T0" fmla="*/ 144 w 144"/>
                <a:gd name="T1" fmla="*/ 197 h 316"/>
                <a:gd name="T2" fmla="*/ 144 w 144"/>
                <a:gd name="T3" fmla="*/ 197 h 316"/>
                <a:gd name="T4" fmla="*/ 144 w 144"/>
                <a:gd name="T5" fmla="*/ 238 h 316"/>
                <a:gd name="T6" fmla="*/ 126 w 144"/>
                <a:gd name="T7" fmla="*/ 296 h 316"/>
                <a:gd name="T8" fmla="*/ 72 w 144"/>
                <a:gd name="T9" fmla="*/ 316 h 316"/>
                <a:gd name="T10" fmla="*/ 18 w 144"/>
                <a:gd name="T11" fmla="*/ 296 h 316"/>
                <a:gd name="T12" fmla="*/ 0 w 144"/>
                <a:gd name="T13" fmla="*/ 238 h 316"/>
                <a:gd name="T14" fmla="*/ 0 w 144"/>
                <a:gd name="T15" fmla="*/ 78 h 316"/>
                <a:gd name="T16" fmla="*/ 18 w 144"/>
                <a:gd name="T17" fmla="*/ 20 h 316"/>
                <a:gd name="T18" fmla="*/ 72 w 144"/>
                <a:gd name="T19" fmla="*/ 0 h 316"/>
                <a:gd name="T20" fmla="*/ 126 w 144"/>
                <a:gd name="T21" fmla="*/ 20 h 316"/>
                <a:gd name="T22" fmla="*/ 144 w 144"/>
                <a:gd name="T23" fmla="*/ 78 h 316"/>
                <a:gd name="T24" fmla="*/ 144 w 144"/>
                <a:gd name="T25" fmla="*/ 108 h 316"/>
                <a:gd name="T26" fmla="*/ 99 w 144"/>
                <a:gd name="T27" fmla="*/ 108 h 316"/>
                <a:gd name="T28" fmla="*/ 99 w 144"/>
                <a:gd name="T29" fmla="*/ 75 h 316"/>
                <a:gd name="T30" fmla="*/ 92 w 144"/>
                <a:gd name="T31" fmla="*/ 51 h 316"/>
                <a:gd name="T32" fmla="*/ 73 w 144"/>
                <a:gd name="T33" fmla="*/ 44 h 316"/>
                <a:gd name="T34" fmla="*/ 55 w 144"/>
                <a:gd name="T35" fmla="*/ 51 h 316"/>
                <a:gd name="T36" fmla="*/ 48 w 144"/>
                <a:gd name="T37" fmla="*/ 75 h 316"/>
                <a:gd name="T38" fmla="*/ 48 w 144"/>
                <a:gd name="T39" fmla="*/ 241 h 316"/>
                <a:gd name="T40" fmla="*/ 55 w 144"/>
                <a:gd name="T41" fmla="*/ 265 h 316"/>
                <a:gd name="T42" fmla="*/ 73 w 144"/>
                <a:gd name="T43" fmla="*/ 271 h 316"/>
                <a:gd name="T44" fmla="*/ 92 w 144"/>
                <a:gd name="T45" fmla="*/ 265 h 316"/>
                <a:gd name="T46" fmla="*/ 99 w 144"/>
                <a:gd name="T47" fmla="*/ 241 h 316"/>
                <a:gd name="T48" fmla="*/ 99 w 144"/>
                <a:gd name="T49" fmla="*/ 197 h 316"/>
                <a:gd name="T50" fmla="*/ 144 w 144"/>
                <a:gd name="T51" fmla="*/ 197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4" h="316">
                  <a:moveTo>
                    <a:pt x="144" y="197"/>
                  </a:moveTo>
                  <a:lnTo>
                    <a:pt x="144" y="197"/>
                  </a:lnTo>
                  <a:lnTo>
                    <a:pt x="144" y="238"/>
                  </a:lnTo>
                  <a:cubicBezTo>
                    <a:pt x="144" y="263"/>
                    <a:pt x="138" y="282"/>
                    <a:pt x="126" y="296"/>
                  </a:cubicBezTo>
                  <a:cubicBezTo>
                    <a:pt x="114" y="309"/>
                    <a:pt x="96" y="316"/>
                    <a:pt x="72" y="316"/>
                  </a:cubicBezTo>
                  <a:cubicBezTo>
                    <a:pt x="48" y="316"/>
                    <a:pt x="30" y="309"/>
                    <a:pt x="18" y="296"/>
                  </a:cubicBezTo>
                  <a:cubicBezTo>
                    <a:pt x="6" y="282"/>
                    <a:pt x="0" y="263"/>
                    <a:pt x="0" y="238"/>
                  </a:cubicBezTo>
                  <a:lnTo>
                    <a:pt x="0" y="78"/>
                  </a:lnTo>
                  <a:cubicBezTo>
                    <a:pt x="0" y="53"/>
                    <a:pt x="6" y="34"/>
                    <a:pt x="18" y="20"/>
                  </a:cubicBezTo>
                  <a:cubicBezTo>
                    <a:pt x="30" y="7"/>
                    <a:pt x="48" y="0"/>
                    <a:pt x="72" y="0"/>
                  </a:cubicBezTo>
                  <a:cubicBezTo>
                    <a:pt x="96" y="0"/>
                    <a:pt x="114" y="7"/>
                    <a:pt x="126" y="20"/>
                  </a:cubicBezTo>
                  <a:cubicBezTo>
                    <a:pt x="138" y="34"/>
                    <a:pt x="144" y="53"/>
                    <a:pt x="144" y="78"/>
                  </a:cubicBezTo>
                  <a:lnTo>
                    <a:pt x="144" y="108"/>
                  </a:lnTo>
                  <a:lnTo>
                    <a:pt x="99" y="108"/>
                  </a:lnTo>
                  <a:lnTo>
                    <a:pt x="99" y="75"/>
                  </a:lnTo>
                  <a:cubicBezTo>
                    <a:pt x="99" y="63"/>
                    <a:pt x="96" y="56"/>
                    <a:pt x="92" y="51"/>
                  </a:cubicBezTo>
                  <a:cubicBezTo>
                    <a:pt x="87" y="46"/>
                    <a:pt x="81" y="44"/>
                    <a:pt x="73" y="44"/>
                  </a:cubicBezTo>
                  <a:cubicBezTo>
                    <a:pt x="66" y="44"/>
                    <a:pt x="60" y="46"/>
                    <a:pt x="55" y="51"/>
                  </a:cubicBezTo>
                  <a:cubicBezTo>
                    <a:pt x="51" y="56"/>
                    <a:pt x="48" y="63"/>
                    <a:pt x="48" y="75"/>
                  </a:cubicBezTo>
                  <a:lnTo>
                    <a:pt x="48" y="241"/>
                  </a:lnTo>
                  <a:cubicBezTo>
                    <a:pt x="48" y="252"/>
                    <a:pt x="51" y="260"/>
                    <a:pt x="55" y="265"/>
                  </a:cubicBezTo>
                  <a:cubicBezTo>
                    <a:pt x="60" y="269"/>
                    <a:pt x="66" y="271"/>
                    <a:pt x="73" y="271"/>
                  </a:cubicBezTo>
                  <a:cubicBezTo>
                    <a:pt x="81" y="271"/>
                    <a:pt x="87" y="269"/>
                    <a:pt x="92" y="265"/>
                  </a:cubicBezTo>
                  <a:cubicBezTo>
                    <a:pt x="96" y="260"/>
                    <a:pt x="99" y="252"/>
                    <a:pt x="99" y="241"/>
                  </a:cubicBezTo>
                  <a:lnTo>
                    <a:pt x="99" y="197"/>
                  </a:lnTo>
                  <a:lnTo>
                    <a:pt x="144" y="19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350" noProof="0" dirty="0"/>
            </a:p>
          </p:txBody>
        </p:sp>
      </p:grpSp>
      <p:sp>
        <p:nvSpPr>
          <p:cNvPr id="18" name="4 Marcador de pie de página">
            <a:extLst>
              <a:ext uri="{FF2B5EF4-FFF2-40B4-BE49-F238E27FC236}">
                <a16:creationId xmlns:a16="http://schemas.microsoft.com/office/drawing/2014/main" id="{DF10868E-528A-4422-BFFE-2033FD6978C1}"/>
              </a:ext>
            </a:extLst>
          </p:cNvPr>
          <p:cNvSpPr txBox="1"/>
          <p:nvPr userDrawn="1">
            <p:custDataLst>
              <p:tags r:id="rId36"/>
            </p:custDataLst>
          </p:nvPr>
        </p:nvSpPr>
        <p:spPr>
          <a:xfrm>
            <a:off x="2789802" y="4948015"/>
            <a:ext cx="4482498" cy="195485"/>
          </a:xfrm>
          <a:prstGeom prst="rect">
            <a:avLst/>
          </a:prstGeom>
          <a:ln>
            <a:noFill/>
          </a:ln>
        </p:spPr>
        <p:txBody>
          <a:bodyPr wrap="none" anchor="ctr"/>
          <a:lstStyle>
            <a:defPPr>
              <a:defRPr lang="es-CL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CL" sz="525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Copyright © 2022 Codelco Chile • todos los derechos reservados • </a:t>
            </a:r>
            <a:r>
              <a:rPr kumimoji="0" lang="es-CL" sz="525" b="0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all</a:t>
            </a:r>
            <a:r>
              <a:rPr kumimoji="0" lang="es-CL" sz="525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s-CL" sz="525" b="0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rights</a:t>
            </a:r>
            <a:r>
              <a:rPr kumimoji="0" lang="es-CL" sz="525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s-CL" sz="525" b="0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reserved</a:t>
            </a:r>
            <a:endParaRPr kumimoji="0" lang="es-CL" sz="525" b="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9" name="4 Marcador de pie de página">
            <a:extLst>
              <a:ext uri="{FF2B5EF4-FFF2-40B4-BE49-F238E27FC236}">
                <a16:creationId xmlns:a16="http://schemas.microsoft.com/office/drawing/2014/main" id="{EDDAB509-2374-4235-857D-0F6970359F78}"/>
              </a:ext>
            </a:extLst>
          </p:cNvPr>
          <p:cNvSpPr txBox="1"/>
          <p:nvPr userDrawn="1">
            <p:custDataLst>
              <p:tags r:id="rId37"/>
            </p:custDataLst>
          </p:nvPr>
        </p:nvSpPr>
        <p:spPr>
          <a:xfrm>
            <a:off x="899592" y="4948014"/>
            <a:ext cx="1890210" cy="195486"/>
          </a:xfrm>
          <a:prstGeom prst="rect">
            <a:avLst/>
          </a:prstGeom>
          <a:ln>
            <a:noFill/>
          </a:ln>
        </p:spPr>
        <p:txBody>
          <a:bodyPr wrap="none" anchor="ctr"/>
          <a:lstStyle>
            <a:defPPr>
              <a:defRPr lang="es-CL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CL" sz="525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Vicepresidencia de ESTRATEGIA Y CONTROL DE GESTIÓN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CL" sz="525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Gerencia Corporativa de Gestión Estratégica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F7C29273-305A-402B-BA1C-38083E0FCFBC}"/>
              </a:ext>
            </a:extLst>
          </p:cNvPr>
          <p:cNvCxnSpPr/>
          <p:nvPr userDrawn="1">
            <p:custDataLst>
              <p:tags r:id="rId38"/>
            </p:custDataLst>
          </p:nvPr>
        </p:nvCxnSpPr>
        <p:spPr>
          <a:xfrm flipH="1">
            <a:off x="845586" y="4948014"/>
            <a:ext cx="0" cy="19548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64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  <p:sldLayoutId id="2147483988" r:id="rId13"/>
    <p:sldLayoutId id="2147483989" r:id="rId14"/>
    <p:sldLayoutId id="2147483990" r:id="rId15"/>
    <p:sldLayoutId id="2147483991" r:id="rId16"/>
    <p:sldLayoutId id="2147483992" r:id="rId17"/>
    <p:sldLayoutId id="2147483993" r:id="rId18"/>
    <p:sldLayoutId id="2147483994" r:id="rId19"/>
    <p:sldLayoutId id="2147483995" r:id="rId20"/>
    <p:sldLayoutId id="2147483996" r:id="rId21"/>
    <p:sldLayoutId id="2147483997" r:id="rId22"/>
    <p:sldLayoutId id="2147483998" r:id="rId23"/>
    <p:sldLayoutId id="2147483999" r:id="rId24"/>
    <p:sldLayoutId id="2147484000" r:id="rId25"/>
  </p:sldLayoutIdLst>
  <p:transition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lang="es-CL" sz="2100" b="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01216" indent="-201216" algn="l" defTabSz="6858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Clr>
          <a:schemeClr val="tx1">
            <a:lumMod val="60000"/>
            <a:lumOff val="40000"/>
          </a:schemeClr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03622" indent="-202406" algn="l" defTabSz="6858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Clr>
          <a:schemeClr val="tx1">
            <a:lumMod val="60000"/>
            <a:lumOff val="40000"/>
          </a:schemeClr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04838" indent="-201216" algn="l" defTabSz="6858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Clr>
          <a:schemeClr val="tx1">
            <a:lumMod val="60000"/>
            <a:lumOff val="40000"/>
          </a:schemeClr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807244" indent="-202406" algn="l" defTabSz="6858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Clr>
          <a:schemeClr val="tx1">
            <a:lumMod val="60000"/>
            <a:lumOff val="40000"/>
          </a:schemeClr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460" indent="-201216" algn="l" defTabSz="6858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Clr>
          <a:schemeClr val="tx1">
            <a:lumMod val="60000"/>
            <a:lumOff val="40000"/>
          </a:schemeClr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97">
          <p15:clr>
            <a:srgbClr val="F26B43"/>
          </p15:clr>
        </p15:guide>
        <p15:guide id="2" orient="horz" pos="549">
          <p15:clr>
            <a:srgbClr val="F26B43"/>
          </p15:clr>
        </p15:guide>
        <p15:guide id="3" orient="horz" pos="4147">
          <p15:clr>
            <a:srgbClr val="F26B43"/>
          </p15:clr>
        </p15:guide>
        <p15:guide id="4" pos="165">
          <p15:clr>
            <a:srgbClr val="F26B43"/>
          </p15:clr>
        </p15:guide>
        <p15:guide id="5" pos="751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67B415AA-3557-BB97-3BF9-DC9867C62A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7"/>
            </p:custDataLst>
            <p:extLst>
              <p:ext uri="{D42A27DB-BD31-4B8C-83A1-F6EECF244321}">
                <p14:modId xmlns:p14="http://schemas.microsoft.com/office/powerpoint/2010/main" val="1608493214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1" imgW="395" imgH="394" progId="TCLayout.ActiveDocument.1">
                  <p:embed/>
                </p:oleObj>
              </mc:Choice>
              <mc:Fallback>
                <p:oleObj name="Diapositiva de think-cell" r:id="rId51" imgW="395" imgH="394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67B415AA-3557-BB97-3BF9-DC9867C62A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2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6 Rectángulo">
            <a:extLst>
              <a:ext uri="{FF2B5EF4-FFF2-40B4-BE49-F238E27FC236}">
                <a16:creationId xmlns:a16="http://schemas.microsoft.com/office/drawing/2014/main" id="{C1268713-B3CA-49AD-BBE4-B241A80036C9}"/>
              </a:ext>
            </a:extLst>
          </p:cNvPr>
          <p:cNvSpPr/>
          <p:nvPr userDrawn="1">
            <p:custDataLst>
              <p:tags r:id="rId38"/>
            </p:custDataLst>
          </p:nvPr>
        </p:nvSpPr>
        <p:spPr>
          <a:xfrm>
            <a:off x="845586" y="4948014"/>
            <a:ext cx="8298414" cy="195486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CL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  <p:custDataLst>
              <p:tags r:id="rId39"/>
            </p:custDataLst>
          </p:nvPr>
        </p:nvSpPr>
        <p:spPr>
          <a:xfrm>
            <a:off x="197514" y="33468"/>
            <a:ext cx="8748972" cy="594066"/>
          </a:xfrm>
          <a:prstGeom prst="rect">
            <a:avLst/>
          </a:prstGeom>
        </p:spPr>
        <p:txBody>
          <a:bodyPr vert="horz" lIns="108000" tIns="36000" rIns="108000" bIns="36000" rtlCol="0" anchor="b">
            <a:noAutofit/>
          </a:bodyPr>
          <a:lstStyle/>
          <a:p>
            <a:endParaRPr lang="es-CL" noProof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  <p:custDataLst>
              <p:tags r:id="rId40"/>
            </p:custDataLst>
          </p:nvPr>
        </p:nvSpPr>
        <p:spPr>
          <a:xfrm>
            <a:off x="197514" y="851338"/>
            <a:ext cx="8748972" cy="3988664"/>
          </a:xfrm>
          <a:prstGeom prst="rect">
            <a:avLst/>
          </a:prstGeom>
        </p:spPr>
        <p:txBody>
          <a:bodyPr vert="horz" lIns="108000" tIns="36000" rIns="108000" bIns="36000" rtlCol="0">
            <a:noAutofit/>
          </a:bodyPr>
          <a:lstStyle/>
          <a:p>
            <a:pPr lvl="0"/>
            <a:r>
              <a:rPr lang="es-CL" noProof="0"/>
              <a:t>Haga clic para agregar texto</a:t>
            </a:r>
          </a:p>
          <a:p>
            <a:pPr lvl="1"/>
            <a:r>
              <a:rPr lang="es-CL" noProof="0"/>
              <a:t>Segundo nivel</a:t>
            </a:r>
          </a:p>
          <a:p>
            <a:pPr lvl="2"/>
            <a:r>
              <a:rPr lang="es-CL" noProof="0"/>
              <a:t>Tercer nivel</a:t>
            </a:r>
          </a:p>
          <a:p>
            <a:pPr lvl="3"/>
            <a:r>
              <a:rPr lang="es-CL" noProof="0"/>
              <a:t>Cuarto nivel</a:t>
            </a:r>
          </a:p>
          <a:p>
            <a:pPr lvl="4"/>
            <a:r>
              <a:rPr lang="es-CL" noProof="0"/>
              <a:t>Quinto nivel</a:t>
            </a:r>
          </a:p>
        </p:txBody>
      </p:sp>
      <p:sp>
        <p:nvSpPr>
          <p:cNvPr id="7" name="6 Rectángulo"/>
          <p:cNvSpPr/>
          <p:nvPr>
            <p:custDataLst>
              <p:tags r:id="rId41"/>
            </p:custDataLst>
          </p:nvPr>
        </p:nvSpPr>
        <p:spPr>
          <a:xfrm>
            <a:off x="0" y="4948014"/>
            <a:ext cx="845586" cy="195486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CL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4 Marcador de número de diapositiva"/>
          <p:cNvSpPr txBox="1"/>
          <p:nvPr>
            <p:custDataLst>
              <p:tags r:id="rId42"/>
            </p:custDataLst>
          </p:nvPr>
        </p:nvSpPr>
        <p:spPr>
          <a:xfrm>
            <a:off x="8730462" y="4948014"/>
            <a:ext cx="413538" cy="195486"/>
          </a:xfrm>
          <a:prstGeom prst="rect">
            <a:avLst/>
          </a:prstGeom>
          <a:ln>
            <a:noFill/>
          </a:ln>
        </p:spPr>
        <p:txBody>
          <a:bodyPr wrap="none" anchor="ctr"/>
          <a:lstStyle>
            <a:defPPr>
              <a:defRPr lang="es-CL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7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defRPr>
            </a:lvl1pPr>
          </a:lstStyle>
          <a:p>
            <a:pPr lvl="0" algn="r"/>
            <a:fld id="{08C7EEEE-2BCE-4B77-965A-A792F6AE7FFE}" type="slidenum">
              <a:rPr lang="es-CL" sz="750" noProof="0" smtClean="0"/>
              <a:pPr lvl="0" algn="r"/>
              <a:t>‹Nº›</a:t>
            </a:fld>
            <a:endParaRPr lang="es-CL" sz="750" noProof="0"/>
          </a:p>
        </p:txBody>
      </p:sp>
      <p:sp>
        <p:nvSpPr>
          <p:cNvPr id="14" name="4 Marcador de pie de página"/>
          <p:cNvSpPr txBox="1"/>
          <p:nvPr>
            <p:custDataLst>
              <p:tags r:id="rId43"/>
            </p:custDataLst>
          </p:nvPr>
        </p:nvSpPr>
        <p:spPr>
          <a:xfrm>
            <a:off x="7542330" y="4948015"/>
            <a:ext cx="1134126" cy="195486"/>
          </a:xfrm>
          <a:prstGeom prst="rect">
            <a:avLst/>
          </a:prstGeom>
          <a:ln>
            <a:noFill/>
          </a:ln>
        </p:spPr>
        <p:txBody>
          <a:bodyPr wrap="none" anchor="ctr"/>
          <a:lstStyle>
            <a:defPPr>
              <a:defRPr lang="es-CL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CL" sz="67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Información Confidencial</a:t>
            </a:r>
          </a:p>
          <a:p>
            <a:pPr marL="0" marR="0" lvl="0" indent="0" algn="l" defTabSz="6858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Confidential Information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E2BF4CB-7672-42CB-9C4F-75B4562D8084}"/>
              </a:ext>
            </a:extLst>
          </p:cNvPr>
          <p:cNvPicPr>
            <a:picLocks noChangeAspect="1"/>
          </p:cNvPicPr>
          <p:nvPr userDrawn="1">
            <p:custDataLst>
              <p:tags r:id="rId44"/>
            </p:custDataLst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93" y="4984549"/>
            <a:ext cx="675000" cy="135000"/>
          </a:xfrm>
          <a:prstGeom prst="rect">
            <a:avLst/>
          </a:prstGeom>
        </p:spPr>
      </p:pic>
      <p:grpSp>
        <p:nvGrpSpPr>
          <p:cNvPr id="15" name="Group 4">
            <a:extLst>
              <a:ext uri="{FF2B5EF4-FFF2-40B4-BE49-F238E27FC236}">
                <a16:creationId xmlns:a16="http://schemas.microsoft.com/office/drawing/2014/main" id="{2152F3E4-5FDC-4939-B032-680B73031D7B}"/>
              </a:ext>
            </a:extLst>
          </p:cNvPr>
          <p:cNvGrpSpPr>
            <a:grpSpLocks noChangeAspect="1"/>
          </p:cNvGrpSpPr>
          <p:nvPr userDrawn="1">
            <p:custDataLst>
              <p:tags r:id="rId45"/>
            </p:custDataLst>
          </p:nvPr>
        </p:nvGrpSpPr>
        <p:grpSpPr>
          <a:xfrm>
            <a:off x="7380312" y="4964757"/>
            <a:ext cx="162000" cy="162000"/>
            <a:chOff x="2842" y="1390"/>
            <a:chExt cx="1863" cy="1863"/>
          </a:xfrm>
          <a:solidFill>
            <a:schemeClr val="bg1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0CDF0EE2-7428-408B-95EB-6E19E06634B5}"/>
                </a:ext>
              </a:extLst>
            </p:cNvPr>
            <p:cNvSpPr>
              <a:spLocks noEditPoints="1"/>
            </p:cNvSpPr>
            <p:nvPr>
              <p:custDataLst>
                <p:tags r:id="rId49"/>
              </p:custDataLst>
            </p:nvPr>
          </p:nvSpPr>
          <p:spPr bwMode="auto">
            <a:xfrm>
              <a:off x="2842" y="1390"/>
              <a:ext cx="1863" cy="1863"/>
            </a:xfrm>
            <a:custGeom>
              <a:avLst/>
              <a:gdLst>
                <a:gd name="T0" fmla="*/ 283 w 566"/>
                <a:gd name="T1" fmla="*/ 566 h 566"/>
                <a:gd name="T2" fmla="*/ 283 w 566"/>
                <a:gd name="T3" fmla="*/ 566 h 566"/>
                <a:gd name="T4" fmla="*/ 0 w 566"/>
                <a:gd name="T5" fmla="*/ 282 h 566"/>
                <a:gd name="T6" fmla="*/ 283 w 566"/>
                <a:gd name="T7" fmla="*/ 0 h 566"/>
                <a:gd name="T8" fmla="*/ 566 w 566"/>
                <a:gd name="T9" fmla="*/ 282 h 566"/>
                <a:gd name="T10" fmla="*/ 283 w 566"/>
                <a:gd name="T11" fmla="*/ 566 h 566"/>
                <a:gd name="T12" fmla="*/ 283 w 566"/>
                <a:gd name="T13" fmla="*/ 13 h 566"/>
                <a:gd name="T14" fmla="*/ 283 w 566"/>
                <a:gd name="T15" fmla="*/ 13 h 566"/>
                <a:gd name="T16" fmla="*/ 14 w 566"/>
                <a:gd name="T17" fmla="*/ 282 h 566"/>
                <a:gd name="T18" fmla="*/ 283 w 566"/>
                <a:gd name="T19" fmla="*/ 551 h 566"/>
                <a:gd name="T20" fmla="*/ 552 w 566"/>
                <a:gd name="T21" fmla="*/ 282 h 566"/>
                <a:gd name="T22" fmla="*/ 283 w 566"/>
                <a:gd name="T23" fmla="*/ 13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6" h="566">
                  <a:moveTo>
                    <a:pt x="283" y="566"/>
                  </a:moveTo>
                  <a:lnTo>
                    <a:pt x="283" y="566"/>
                  </a:lnTo>
                  <a:cubicBezTo>
                    <a:pt x="127" y="566"/>
                    <a:pt x="0" y="438"/>
                    <a:pt x="0" y="282"/>
                  </a:cubicBezTo>
                  <a:cubicBezTo>
                    <a:pt x="0" y="126"/>
                    <a:pt x="127" y="0"/>
                    <a:pt x="283" y="0"/>
                  </a:cubicBezTo>
                  <a:cubicBezTo>
                    <a:pt x="439" y="0"/>
                    <a:pt x="566" y="126"/>
                    <a:pt x="566" y="282"/>
                  </a:cubicBezTo>
                  <a:cubicBezTo>
                    <a:pt x="566" y="438"/>
                    <a:pt x="439" y="566"/>
                    <a:pt x="283" y="566"/>
                  </a:cubicBezTo>
                  <a:close/>
                  <a:moveTo>
                    <a:pt x="283" y="13"/>
                  </a:moveTo>
                  <a:lnTo>
                    <a:pt x="283" y="13"/>
                  </a:lnTo>
                  <a:cubicBezTo>
                    <a:pt x="134" y="13"/>
                    <a:pt x="14" y="133"/>
                    <a:pt x="14" y="282"/>
                  </a:cubicBezTo>
                  <a:cubicBezTo>
                    <a:pt x="14" y="431"/>
                    <a:pt x="134" y="551"/>
                    <a:pt x="283" y="551"/>
                  </a:cubicBezTo>
                  <a:cubicBezTo>
                    <a:pt x="432" y="551"/>
                    <a:pt x="552" y="431"/>
                    <a:pt x="552" y="282"/>
                  </a:cubicBezTo>
                  <a:cubicBezTo>
                    <a:pt x="552" y="133"/>
                    <a:pt x="432" y="13"/>
                    <a:pt x="283" y="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350" noProof="0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AE7E77A0-9A23-48C0-B277-C17024D20E78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 bwMode="auto">
            <a:xfrm>
              <a:off x="3523" y="1805"/>
              <a:ext cx="474" cy="1040"/>
            </a:xfrm>
            <a:custGeom>
              <a:avLst/>
              <a:gdLst>
                <a:gd name="T0" fmla="*/ 144 w 144"/>
                <a:gd name="T1" fmla="*/ 197 h 316"/>
                <a:gd name="T2" fmla="*/ 144 w 144"/>
                <a:gd name="T3" fmla="*/ 197 h 316"/>
                <a:gd name="T4" fmla="*/ 144 w 144"/>
                <a:gd name="T5" fmla="*/ 238 h 316"/>
                <a:gd name="T6" fmla="*/ 126 w 144"/>
                <a:gd name="T7" fmla="*/ 296 h 316"/>
                <a:gd name="T8" fmla="*/ 72 w 144"/>
                <a:gd name="T9" fmla="*/ 316 h 316"/>
                <a:gd name="T10" fmla="*/ 18 w 144"/>
                <a:gd name="T11" fmla="*/ 296 h 316"/>
                <a:gd name="T12" fmla="*/ 0 w 144"/>
                <a:gd name="T13" fmla="*/ 238 h 316"/>
                <a:gd name="T14" fmla="*/ 0 w 144"/>
                <a:gd name="T15" fmla="*/ 78 h 316"/>
                <a:gd name="T16" fmla="*/ 18 w 144"/>
                <a:gd name="T17" fmla="*/ 20 h 316"/>
                <a:gd name="T18" fmla="*/ 72 w 144"/>
                <a:gd name="T19" fmla="*/ 0 h 316"/>
                <a:gd name="T20" fmla="*/ 126 w 144"/>
                <a:gd name="T21" fmla="*/ 20 h 316"/>
                <a:gd name="T22" fmla="*/ 144 w 144"/>
                <a:gd name="T23" fmla="*/ 78 h 316"/>
                <a:gd name="T24" fmla="*/ 144 w 144"/>
                <a:gd name="T25" fmla="*/ 108 h 316"/>
                <a:gd name="T26" fmla="*/ 99 w 144"/>
                <a:gd name="T27" fmla="*/ 108 h 316"/>
                <a:gd name="T28" fmla="*/ 99 w 144"/>
                <a:gd name="T29" fmla="*/ 75 h 316"/>
                <a:gd name="T30" fmla="*/ 92 w 144"/>
                <a:gd name="T31" fmla="*/ 51 h 316"/>
                <a:gd name="T32" fmla="*/ 73 w 144"/>
                <a:gd name="T33" fmla="*/ 44 h 316"/>
                <a:gd name="T34" fmla="*/ 55 w 144"/>
                <a:gd name="T35" fmla="*/ 51 h 316"/>
                <a:gd name="T36" fmla="*/ 48 w 144"/>
                <a:gd name="T37" fmla="*/ 75 h 316"/>
                <a:gd name="T38" fmla="*/ 48 w 144"/>
                <a:gd name="T39" fmla="*/ 241 h 316"/>
                <a:gd name="T40" fmla="*/ 55 w 144"/>
                <a:gd name="T41" fmla="*/ 265 h 316"/>
                <a:gd name="T42" fmla="*/ 73 w 144"/>
                <a:gd name="T43" fmla="*/ 271 h 316"/>
                <a:gd name="T44" fmla="*/ 92 w 144"/>
                <a:gd name="T45" fmla="*/ 265 h 316"/>
                <a:gd name="T46" fmla="*/ 99 w 144"/>
                <a:gd name="T47" fmla="*/ 241 h 316"/>
                <a:gd name="T48" fmla="*/ 99 w 144"/>
                <a:gd name="T49" fmla="*/ 197 h 316"/>
                <a:gd name="T50" fmla="*/ 144 w 144"/>
                <a:gd name="T51" fmla="*/ 197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4" h="316">
                  <a:moveTo>
                    <a:pt x="144" y="197"/>
                  </a:moveTo>
                  <a:lnTo>
                    <a:pt x="144" y="197"/>
                  </a:lnTo>
                  <a:lnTo>
                    <a:pt x="144" y="238"/>
                  </a:lnTo>
                  <a:cubicBezTo>
                    <a:pt x="144" y="263"/>
                    <a:pt x="138" y="282"/>
                    <a:pt x="126" y="296"/>
                  </a:cubicBezTo>
                  <a:cubicBezTo>
                    <a:pt x="114" y="309"/>
                    <a:pt x="96" y="316"/>
                    <a:pt x="72" y="316"/>
                  </a:cubicBezTo>
                  <a:cubicBezTo>
                    <a:pt x="48" y="316"/>
                    <a:pt x="30" y="309"/>
                    <a:pt x="18" y="296"/>
                  </a:cubicBezTo>
                  <a:cubicBezTo>
                    <a:pt x="6" y="282"/>
                    <a:pt x="0" y="263"/>
                    <a:pt x="0" y="238"/>
                  </a:cubicBezTo>
                  <a:lnTo>
                    <a:pt x="0" y="78"/>
                  </a:lnTo>
                  <a:cubicBezTo>
                    <a:pt x="0" y="53"/>
                    <a:pt x="6" y="34"/>
                    <a:pt x="18" y="20"/>
                  </a:cubicBezTo>
                  <a:cubicBezTo>
                    <a:pt x="30" y="7"/>
                    <a:pt x="48" y="0"/>
                    <a:pt x="72" y="0"/>
                  </a:cubicBezTo>
                  <a:cubicBezTo>
                    <a:pt x="96" y="0"/>
                    <a:pt x="114" y="7"/>
                    <a:pt x="126" y="20"/>
                  </a:cubicBezTo>
                  <a:cubicBezTo>
                    <a:pt x="138" y="34"/>
                    <a:pt x="144" y="53"/>
                    <a:pt x="144" y="78"/>
                  </a:cubicBezTo>
                  <a:lnTo>
                    <a:pt x="144" y="108"/>
                  </a:lnTo>
                  <a:lnTo>
                    <a:pt x="99" y="108"/>
                  </a:lnTo>
                  <a:lnTo>
                    <a:pt x="99" y="75"/>
                  </a:lnTo>
                  <a:cubicBezTo>
                    <a:pt x="99" y="63"/>
                    <a:pt x="96" y="56"/>
                    <a:pt x="92" y="51"/>
                  </a:cubicBezTo>
                  <a:cubicBezTo>
                    <a:pt x="87" y="46"/>
                    <a:pt x="81" y="44"/>
                    <a:pt x="73" y="44"/>
                  </a:cubicBezTo>
                  <a:cubicBezTo>
                    <a:pt x="66" y="44"/>
                    <a:pt x="60" y="46"/>
                    <a:pt x="55" y="51"/>
                  </a:cubicBezTo>
                  <a:cubicBezTo>
                    <a:pt x="51" y="56"/>
                    <a:pt x="48" y="63"/>
                    <a:pt x="48" y="75"/>
                  </a:cubicBezTo>
                  <a:lnTo>
                    <a:pt x="48" y="241"/>
                  </a:lnTo>
                  <a:cubicBezTo>
                    <a:pt x="48" y="252"/>
                    <a:pt x="51" y="260"/>
                    <a:pt x="55" y="265"/>
                  </a:cubicBezTo>
                  <a:cubicBezTo>
                    <a:pt x="60" y="269"/>
                    <a:pt x="66" y="271"/>
                    <a:pt x="73" y="271"/>
                  </a:cubicBezTo>
                  <a:cubicBezTo>
                    <a:pt x="81" y="271"/>
                    <a:pt x="87" y="269"/>
                    <a:pt x="92" y="265"/>
                  </a:cubicBezTo>
                  <a:cubicBezTo>
                    <a:pt x="96" y="260"/>
                    <a:pt x="99" y="252"/>
                    <a:pt x="99" y="241"/>
                  </a:cubicBezTo>
                  <a:lnTo>
                    <a:pt x="99" y="197"/>
                  </a:lnTo>
                  <a:lnTo>
                    <a:pt x="144" y="19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350" noProof="0"/>
            </a:p>
          </p:txBody>
        </p:sp>
      </p:grpSp>
      <p:sp>
        <p:nvSpPr>
          <p:cNvPr id="18" name="4 Marcador de pie de página">
            <a:extLst>
              <a:ext uri="{FF2B5EF4-FFF2-40B4-BE49-F238E27FC236}">
                <a16:creationId xmlns:a16="http://schemas.microsoft.com/office/drawing/2014/main" id="{DF10868E-528A-4422-BFFE-2033FD6978C1}"/>
              </a:ext>
            </a:extLst>
          </p:cNvPr>
          <p:cNvSpPr txBox="1"/>
          <p:nvPr userDrawn="1">
            <p:custDataLst>
              <p:tags r:id="rId46"/>
            </p:custDataLst>
          </p:nvPr>
        </p:nvSpPr>
        <p:spPr>
          <a:xfrm>
            <a:off x="2789802" y="4948015"/>
            <a:ext cx="4482498" cy="195485"/>
          </a:xfrm>
          <a:prstGeom prst="rect">
            <a:avLst/>
          </a:prstGeom>
          <a:ln>
            <a:noFill/>
          </a:ln>
        </p:spPr>
        <p:txBody>
          <a:bodyPr wrap="none" anchor="ctr"/>
          <a:lstStyle>
            <a:defPPr>
              <a:defRPr lang="es-CL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CL" sz="525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Copyright © 2022 Codelco Chile • todos los derechos reservados • </a:t>
            </a:r>
            <a:r>
              <a:rPr kumimoji="0" lang="es-CL" sz="525" b="0" i="0" u="none" strike="noStrike" kern="1200" cap="all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all</a:t>
            </a:r>
            <a:r>
              <a:rPr kumimoji="0" lang="es-CL" sz="525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s-CL" sz="525" b="0" i="0" u="none" strike="noStrike" kern="1200" cap="all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rights</a:t>
            </a:r>
            <a:r>
              <a:rPr kumimoji="0" lang="es-CL" sz="525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s-CL" sz="525" b="0" i="0" u="none" strike="noStrike" kern="1200" cap="all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reserved</a:t>
            </a:r>
            <a:endParaRPr kumimoji="0" lang="es-CL" sz="525" b="0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9" name="4 Marcador de pie de página">
            <a:extLst>
              <a:ext uri="{FF2B5EF4-FFF2-40B4-BE49-F238E27FC236}">
                <a16:creationId xmlns:a16="http://schemas.microsoft.com/office/drawing/2014/main" id="{EDDAB509-2374-4235-857D-0F6970359F78}"/>
              </a:ext>
            </a:extLst>
          </p:cNvPr>
          <p:cNvSpPr txBox="1"/>
          <p:nvPr userDrawn="1">
            <p:custDataLst>
              <p:tags r:id="rId47"/>
            </p:custDataLst>
          </p:nvPr>
        </p:nvSpPr>
        <p:spPr>
          <a:xfrm>
            <a:off x="899592" y="4948014"/>
            <a:ext cx="1890210" cy="195486"/>
          </a:xfrm>
          <a:prstGeom prst="rect">
            <a:avLst/>
          </a:prstGeom>
          <a:ln>
            <a:noFill/>
          </a:ln>
        </p:spPr>
        <p:txBody>
          <a:bodyPr wrap="none" anchor="ctr"/>
          <a:lstStyle>
            <a:defPPr>
              <a:defRPr lang="es-CL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CL" sz="525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Vicepresidencia de Administración y Finanzas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CL" sz="525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Gerencia Corporativa de Gestión Estratégica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F7C29273-305A-402B-BA1C-38083E0FCFBC}"/>
              </a:ext>
            </a:extLst>
          </p:cNvPr>
          <p:cNvCxnSpPr/>
          <p:nvPr userDrawn="1">
            <p:custDataLst>
              <p:tags r:id="rId48"/>
            </p:custDataLst>
          </p:nvPr>
        </p:nvCxnSpPr>
        <p:spPr>
          <a:xfrm flipH="1">
            <a:off x="845586" y="4948014"/>
            <a:ext cx="0" cy="19548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09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  <p:sldLayoutId id="2147484015" r:id="rId14"/>
    <p:sldLayoutId id="2147484016" r:id="rId15"/>
    <p:sldLayoutId id="2147484017" r:id="rId16"/>
    <p:sldLayoutId id="2147484018" r:id="rId17"/>
    <p:sldLayoutId id="2147484019" r:id="rId18"/>
    <p:sldLayoutId id="2147484020" r:id="rId19"/>
    <p:sldLayoutId id="2147484021" r:id="rId20"/>
    <p:sldLayoutId id="2147484022" r:id="rId21"/>
    <p:sldLayoutId id="2147484023" r:id="rId22"/>
    <p:sldLayoutId id="2147484024" r:id="rId23"/>
    <p:sldLayoutId id="2147484025" r:id="rId24"/>
    <p:sldLayoutId id="2147484026" r:id="rId25"/>
    <p:sldLayoutId id="2147484027" r:id="rId26"/>
    <p:sldLayoutId id="2147484028" r:id="rId27"/>
    <p:sldLayoutId id="2147484029" r:id="rId28"/>
    <p:sldLayoutId id="2147484030" r:id="rId29"/>
    <p:sldLayoutId id="2147484031" r:id="rId30"/>
    <p:sldLayoutId id="2147484032" r:id="rId31"/>
    <p:sldLayoutId id="2147484033" r:id="rId32"/>
    <p:sldLayoutId id="2147484034" r:id="rId33"/>
    <p:sldLayoutId id="2147484035" r:id="rId34"/>
    <p:sldLayoutId id="2147484036" r:id="rId35"/>
  </p:sldLayoutIdLst>
  <p:transition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lang="es-CL" sz="2100" b="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01216" indent="-201216" algn="l" defTabSz="6858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Clr>
          <a:schemeClr val="tx1">
            <a:lumMod val="60000"/>
            <a:lumOff val="40000"/>
          </a:schemeClr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03622" indent="-202406" algn="l" defTabSz="6858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Clr>
          <a:schemeClr val="tx1">
            <a:lumMod val="60000"/>
            <a:lumOff val="40000"/>
          </a:schemeClr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04838" indent="-201216" algn="l" defTabSz="6858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Clr>
          <a:schemeClr val="tx1">
            <a:lumMod val="60000"/>
            <a:lumOff val="40000"/>
          </a:schemeClr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807244" indent="-202406" algn="l" defTabSz="6858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Clr>
          <a:schemeClr val="tx1">
            <a:lumMod val="60000"/>
            <a:lumOff val="40000"/>
          </a:schemeClr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460" indent="-201216" algn="l" defTabSz="6858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Clr>
          <a:schemeClr val="tx1">
            <a:lumMod val="60000"/>
            <a:lumOff val="40000"/>
          </a:schemeClr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97">
          <p15:clr>
            <a:srgbClr val="F26B43"/>
          </p15:clr>
        </p15:guide>
        <p15:guide id="2" orient="horz" pos="549">
          <p15:clr>
            <a:srgbClr val="F26B43"/>
          </p15:clr>
        </p15:guide>
        <p15:guide id="3" orient="horz" pos="4147">
          <p15:clr>
            <a:srgbClr val="F26B43"/>
          </p15:clr>
        </p15:guide>
        <p15:guide id="4" pos="165">
          <p15:clr>
            <a:srgbClr val="F26B43"/>
          </p15:clr>
        </p15:guide>
        <p15:guide id="5" pos="751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6309FB35-4690-0D7B-7C0A-33278854032F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75" y="4984549"/>
            <a:ext cx="675002" cy="135000"/>
          </a:xfrm>
          <a:prstGeom prst="rect">
            <a:avLst/>
          </a:prstGeom>
        </p:spPr>
      </p:pic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67B415AA-3557-BB97-3BF9-DC9867C62A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7"/>
            </p:custDataLst>
            <p:extLst>
              <p:ext uri="{D42A27DB-BD31-4B8C-83A1-F6EECF244321}">
                <p14:modId xmlns:p14="http://schemas.microsoft.com/office/powerpoint/2010/main" val="1608493214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4" imgW="395" imgH="394" progId="TCLayout.ActiveDocument.1">
                  <p:embed/>
                </p:oleObj>
              </mc:Choice>
              <mc:Fallback>
                <p:oleObj name="Diapositiva de think-cell" r:id="rId44" imgW="395" imgH="394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67B415AA-3557-BB97-3BF9-DC9867C62A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Marcador de título"/>
          <p:cNvSpPr>
            <a:spLocks noGrp="1"/>
          </p:cNvSpPr>
          <p:nvPr>
            <p:ph type="title"/>
            <p:custDataLst>
              <p:tags r:id="rId38"/>
            </p:custDataLst>
          </p:nvPr>
        </p:nvSpPr>
        <p:spPr>
          <a:xfrm>
            <a:off x="197514" y="33468"/>
            <a:ext cx="8748972" cy="594066"/>
          </a:xfrm>
          <a:prstGeom prst="rect">
            <a:avLst/>
          </a:prstGeom>
        </p:spPr>
        <p:txBody>
          <a:bodyPr vert="horz" lIns="108000" tIns="36000" rIns="108000" bIns="36000" rtlCol="0" anchor="b">
            <a:noAutofit/>
          </a:bodyPr>
          <a:lstStyle/>
          <a:p>
            <a:endParaRPr lang="es-CL" noProof="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  <p:custDataLst>
              <p:tags r:id="rId39"/>
            </p:custDataLst>
          </p:nvPr>
        </p:nvSpPr>
        <p:spPr>
          <a:xfrm>
            <a:off x="197514" y="851338"/>
            <a:ext cx="8748972" cy="3988664"/>
          </a:xfrm>
          <a:prstGeom prst="rect">
            <a:avLst/>
          </a:prstGeom>
        </p:spPr>
        <p:txBody>
          <a:bodyPr vert="horz" lIns="108000" tIns="36000" rIns="108000" bIns="36000" rtlCol="0">
            <a:noAutofit/>
          </a:bodyPr>
          <a:lstStyle/>
          <a:p>
            <a:pPr lvl="0"/>
            <a:r>
              <a:rPr lang="es-CL" noProof="0" dirty="0"/>
              <a:t>Haga clic para agregar texto</a:t>
            </a:r>
          </a:p>
          <a:p>
            <a:pPr lvl="1"/>
            <a:r>
              <a:rPr lang="es-CL" noProof="0" dirty="0"/>
              <a:t>Segundo nivel</a:t>
            </a:r>
          </a:p>
          <a:p>
            <a:pPr lvl="2"/>
            <a:r>
              <a:rPr lang="es-CL" noProof="0" dirty="0"/>
              <a:t>Tercer nivel</a:t>
            </a:r>
          </a:p>
          <a:p>
            <a:pPr lvl="3"/>
            <a:r>
              <a:rPr lang="es-CL" noProof="0" dirty="0"/>
              <a:t>Cuarto nivel</a:t>
            </a:r>
          </a:p>
          <a:p>
            <a:pPr lvl="4"/>
            <a:r>
              <a:rPr lang="es-CL" noProof="0" dirty="0"/>
              <a:t>Quinto nivel</a:t>
            </a:r>
          </a:p>
        </p:txBody>
      </p:sp>
      <p:sp>
        <p:nvSpPr>
          <p:cNvPr id="11" name="4 Marcador de número de diapositiva"/>
          <p:cNvSpPr txBox="1"/>
          <p:nvPr>
            <p:custDataLst>
              <p:tags r:id="rId40"/>
            </p:custDataLst>
          </p:nvPr>
        </p:nvSpPr>
        <p:spPr>
          <a:xfrm>
            <a:off x="8730462" y="4948014"/>
            <a:ext cx="413538" cy="195486"/>
          </a:xfrm>
          <a:prstGeom prst="rect">
            <a:avLst/>
          </a:prstGeom>
          <a:ln>
            <a:noFill/>
          </a:ln>
        </p:spPr>
        <p:txBody>
          <a:bodyPr wrap="none" anchor="ctr"/>
          <a:lstStyle>
            <a:defPPr>
              <a:defRPr lang="es-CL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7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defRPr>
            </a:lvl1pPr>
          </a:lstStyle>
          <a:p>
            <a:pPr lvl="0" algn="r"/>
            <a:fld id="{08C7EEEE-2BCE-4B77-965A-A792F6AE7FFE}" type="slidenum">
              <a:rPr lang="es-CL" sz="750" b="0" i="0" noProof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pPr lvl="0" algn="r"/>
              <a:t>‹Nº›</a:t>
            </a:fld>
            <a:endParaRPr lang="es-CL" sz="750" b="0" i="0" noProof="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8" name="4 Marcador de pie de página">
            <a:extLst>
              <a:ext uri="{FF2B5EF4-FFF2-40B4-BE49-F238E27FC236}">
                <a16:creationId xmlns:a16="http://schemas.microsoft.com/office/drawing/2014/main" id="{DF10868E-528A-4422-BFFE-2033FD6978C1}"/>
              </a:ext>
            </a:extLst>
          </p:cNvPr>
          <p:cNvSpPr txBox="1"/>
          <p:nvPr userDrawn="1">
            <p:custDataLst>
              <p:tags r:id="rId41"/>
            </p:custDataLst>
          </p:nvPr>
        </p:nvSpPr>
        <p:spPr>
          <a:xfrm>
            <a:off x="1547664" y="4948015"/>
            <a:ext cx="5724636" cy="195485"/>
          </a:xfrm>
          <a:prstGeom prst="rect">
            <a:avLst/>
          </a:prstGeom>
          <a:ln>
            <a:noFill/>
          </a:ln>
        </p:spPr>
        <p:txBody>
          <a:bodyPr wrap="none" anchor="ctr"/>
          <a:lstStyle>
            <a:defPPr>
              <a:defRPr lang="es-CL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CL" sz="525" b="0" i="0" u="none" strike="noStrike" kern="1200" cap="all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rPr>
              <a:t>Copyright © 2024 Codelco Chile • todos los derechos reservados • </a:t>
            </a:r>
            <a:r>
              <a:rPr kumimoji="0" lang="es-CL" sz="525" b="0" i="0" u="none" strike="noStrike" kern="1200" cap="all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rPr>
              <a:t>all</a:t>
            </a:r>
            <a:r>
              <a:rPr kumimoji="0" lang="es-CL" sz="525" b="0" i="0" u="none" strike="noStrike" kern="1200" cap="all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s-CL" sz="525" b="0" i="0" u="none" strike="noStrike" kern="1200" cap="all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rPr>
              <a:t>rights</a:t>
            </a:r>
            <a:r>
              <a:rPr kumimoji="0" lang="es-CL" sz="525" b="0" i="0" u="none" strike="noStrike" kern="1200" cap="all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s-CL" sz="525" b="0" i="0" u="none" strike="noStrike" kern="1200" cap="all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rPr>
              <a:t>reserved</a:t>
            </a:r>
            <a:endParaRPr kumimoji="0" lang="es-CL" sz="525" b="0" i="0" u="none" strike="noStrike" kern="1200" cap="all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9" name="4 Marcador de pie de página">
            <a:extLst>
              <a:ext uri="{FF2B5EF4-FFF2-40B4-BE49-F238E27FC236}">
                <a16:creationId xmlns:a16="http://schemas.microsoft.com/office/drawing/2014/main" id="{EDDAB509-2374-4235-857D-0F6970359F78}"/>
              </a:ext>
            </a:extLst>
          </p:cNvPr>
          <p:cNvSpPr txBox="1"/>
          <p:nvPr userDrawn="1">
            <p:custDataLst>
              <p:tags r:id="rId42"/>
            </p:custDataLst>
          </p:nvPr>
        </p:nvSpPr>
        <p:spPr>
          <a:xfrm>
            <a:off x="899592" y="4948014"/>
            <a:ext cx="1890210" cy="195486"/>
          </a:xfrm>
          <a:prstGeom prst="rect">
            <a:avLst/>
          </a:prstGeom>
          <a:ln>
            <a:noFill/>
          </a:ln>
        </p:spPr>
        <p:txBody>
          <a:bodyPr wrap="none" anchor="ctr"/>
          <a:lstStyle>
            <a:defPPr>
              <a:defRPr lang="es-CL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MX" sz="525" b="0" i="0" u="none" strike="noStrike" kern="1200" cap="all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rPr>
              <a:t>Abril de 2024</a:t>
            </a:r>
            <a:endParaRPr kumimoji="0" lang="es-CL" sz="525" b="0" i="0" u="none" strike="noStrike" kern="1200" cap="all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9" name="4 Marcador de pie de página">
            <a:extLst>
              <a:ext uri="{FF2B5EF4-FFF2-40B4-BE49-F238E27FC236}">
                <a16:creationId xmlns:a16="http://schemas.microsoft.com/office/drawing/2014/main" id="{2455DF8E-E0D3-A783-2356-9AB9C4B782D0}"/>
              </a:ext>
            </a:extLst>
          </p:cNvPr>
          <p:cNvSpPr txBox="1">
            <a:spLocks/>
          </p:cNvSpPr>
          <p:nvPr userDrawn="1"/>
        </p:nvSpPr>
        <p:spPr>
          <a:xfrm>
            <a:off x="7542330" y="4948014"/>
            <a:ext cx="1134126" cy="195486"/>
          </a:xfrm>
          <a:prstGeom prst="rect">
            <a:avLst/>
          </a:prstGeom>
          <a:ln>
            <a:noFill/>
          </a:ln>
        </p:spPr>
        <p:txBody>
          <a:bodyPr wrap="none" anchor="ctr"/>
          <a:lstStyle>
            <a:defPPr>
              <a:defRPr lang="es-CL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675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rPr>
              <a:t>Información Acceso General</a:t>
            </a:r>
          </a:p>
          <a:p>
            <a:pPr marL="0" marR="0" lvl="0" indent="0" algn="l" defTabSz="6858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rPr>
              <a:t>Public Information</a:t>
            </a:r>
          </a:p>
        </p:txBody>
      </p:sp>
      <p:grpSp>
        <p:nvGrpSpPr>
          <p:cNvPr id="12" name="Clasificación AG">
            <a:extLst>
              <a:ext uri="{FF2B5EF4-FFF2-40B4-BE49-F238E27FC236}">
                <a16:creationId xmlns:a16="http://schemas.microsoft.com/office/drawing/2014/main" id="{B634E496-0987-D65C-223D-F01F74F7114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80312" y="4964757"/>
            <a:ext cx="162000" cy="162000"/>
            <a:chOff x="1906" y="1084"/>
            <a:chExt cx="1450" cy="1450"/>
          </a:xfrm>
          <a:solidFill>
            <a:schemeClr val="bg1">
              <a:lumMod val="50000"/>
            </a:schemeClr>
          </a:solidFill>
        </p:grpSpPr>
        <p:sp>
          <p:nvSpPr>
            <p:cNvPr id="13" name="Círculo">
              <a:extLst>
                <a:ext uri="{FF2B5EF4-FFF2-40B4-BE49-F238E27FC236}">
                  <a16:creationId xmlns:a16="http://schemas.microsoft.com/office/drawing/2014/main" id="{5FA3E1C7-F906-9BB6-D7D0-A9D9C24FC7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06" y="1084"/>
              <a:ext cx="1450" cy="1450"/>
            </a:xfrm>
            <a:custGeom>
              <a:avLst/>
              <a:gdLst>
                <a:gd name="T0" fmla="*/ 857 w 1715"/>
                <a:gd name="T1" fmla="*/ 1715 h 1715"/>
                <a:gd name="T2" fmla="*/ 857 w 1715"/>
                <a:gd name="T3" fmla="*/ 1715 h 1715"/>
                <a:gd name="T4" fmla="*/ 0 w 1715"/>
                <a:gd name="T5" fmla="*/ 857 h 1715"/>
                <a:gd name="T6" fmla="*/ 857 w 1715"/>
                <a:gd name="T7" fmla="*/ 0 h 1715"/>
                <a:gd name="T8" fmla="*/ 1715 w 1715"/>
                <a:gd name="T9" fmla="*/ 857 h 1715"/>
                <a:gd name="T10" fmla="*/ 857 w 1715"/>
                <a:gd name="T11" fmla="*/ 1715 h 1715"/>
                <a:gd name="T12" fmla="*/ 857 w 1715"/>
                <a:gd name="T13" fmla="*/ 41 h 1715"/>
                <a:gd name="T14" fmla="*/ 857 w 1715"/>
                <a:gd name="T15" fmla="*/ 41 h 1715"/>
                <a:gd name="T16" fmla="*/ 42 w 1715"/>
                <a:gd name="T17" fmla="*/ 857 h 1715"/>
                <a:gd name="T18" fmla="*/ 857 w 1715"/>
                <a:gd name="T19" fmla="*/ 1672 h 1715"/>
                <a:gd name="T20" fmla="*/ 1673 w 1715"/>
                <a:gd name="T21" fmla="*/ 857 h 1715"/>
                <a:gd name="T22" fmla="*/ 857 w 1715"/>
                <a:gd name="T23" fmla="*/ 41 h 1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15" h="1715">
                  <a:moveTo>
                    <a:pt x="857" y="1715"/>
                  </a:moveTo>
                  <a:lnTo>
                    <a:pt x="857" y="1715"/>
                  </a:lnTo>
                  <a:cubicBezTo>
                    <a:pt x="384" y="1715"/>
                    <a:pt x="0" y="1330"/>
                    <a:pt x="0" y="857"/>
                  </a:cubicBezTo>
                  <a:cubicBezTo>
                    <a:pt x="0" y="384"/>
                    <a:pt x="384" y="0"/>
                    <a:pt x="857" y="0"/>
                  </a:cubicBezTo>
                  <a:cubicBezTo>
                    <a:pt x="1330" y="0"/>
                    <a:pt x="1715" y="384"/>
                    <a:pt x="1715" y="857"/>
                  </a:cubicBezTo>
                  <a:cubicBezTo>
                    <a:pt x="1715" y="1330"/>
                    <a:pt x="1330" y="1715"/>
                    <a:pt x="857" y="1715"/>
                  </a:cubicBezTo>
                  <a:close/>
                  <a:moveTo>
                    <a:pt x="857" y="41"/>
                  </a:moveTo>
                  <a:lnTo>
                    <a:pt x="857" y="41"/>
                  </a:lnTo>
                  <a:cubicBezTo>
                    <a:pt x="408" y="41"/>
                    <a:pt x="42" y="407"/>
                    <a:pt x="42" y="857"/>
                  </a:cubicBezTo>
                  <a:cubicBezTo>
                    <a:pt x="42" y="1306"/>
                    <a:pt x="408" y="1672"/>
                    <a:pt x="857" y="1672"/>
                  </a:cubicBezTo>
                  <a:cubicBezTo>
                    <a:pt x="1307" y="1672"/>
                    <a:pt x="1673" y="1306"/>
                    <a:pt x="1673" y="857"/>
                  </a:cubicBezTo>
                  <a:cubicBezTo>
                    <a:pt x="1673" y="407"/>
                    <a:pt x="1307" y="41"/>
                    <a:pt x="857" y="4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350" b="0" i="0" dirty="0">
                <a:latin typeface="Calibri" panose="020F0502020204030204" pitchFamily="34" charset="0"/>
              </a:endParaRPr>
            </a:p>
          </p:txBody>
        </p:sp>
        <p:sp>
          <p:nvSpPr>
            <p:cNvPr id="14" name="Letra A">
              <a:extLst>
                <a:ext uri="{FF2B5EF4-FFF2-40B4-BE49-F238E27FC236}">
                  <a16:creationId xmlns:a16="http://schemas.microsoft.com/office/drawing/2014/main" id="{7263B2F2-84EA-9F96-6705-E370AA52939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41" y="1444"/>
              <a:ext cx="380" cy="693"/>
            </a:xfrm>
            <a:custGeom>
              <a:avLst/>
              <a:gdLst>
                <a:gd name="T0" fmla="*/ 450 w 450"/>
                <a:gd name="T1" fmla="*/ 819 h 819"/>
                <a:gd name="T2" fmla="*/ 450 w 450"/>
                <a:gd name="T3" fmla="*/ 819 h 819"/>
                <a:gd name="T4" fmla="*/ 321 w 450"/>
                <a:gd name="T5" fmla="*/ 819 h 819"/>
                <a:gd name="T6" fmla="*/ 298 w 450"/>
                <a:gd name="T7" fmla="*/ 670 h 819"/>
                <a:gd name="T8" fmla="*/ 140 w 450"/>
                <a:gd name="T9" fmla="*/ 670 h 819"/>
                <a:gd name="T10" fmla="*/ 118 w 450"/>
                <a:gd name="T11" fmla="*/ 819 h 819"/>
                <a:gd name="T12" fmla="*/ 0 w 450"/>
                <a:gd name="T13" fmla="*/ 819 h 819"/>
                <a:gd name="T14" fmla="*/ 131 w 450"/>
                <a:gd name="T15" fmla="*/ 0 h 819"/>
                <a:gd name="T16" fmla="*/ 319 w 450"/>
                <a:gd name="T17" fmla="*/ 0 h 819"/>
                <a:gd name="T18" fmla="*/ 450 w 450"/>
                <a:gd name="T19" fmla="*/ 819 h 819"/>
                <a:gd name="T20" fmla="*/ 157 w 450"/>
                <a:gd name="T21" fmla="*/ 559 h 819"/>
                <a:gd name="T22" fmla="*/ 157 w 450"/>
                <a:gd name="T23" fmla="*/ 559 h 819"/>
                <a:gd name="T24" fmla="*/ 281 w 450"/>
                <a:gd name="T25" fmla="*/ 559 h 819"/>
                <a:gd name="T26" fmla="*/ 219 w 450"/>
                <a:gd name="T27" fmla="*/ 145 h 819"/>
                <a:gd name="T28" fmla="*/ 157 w 450"/>
                <a:gd name="T29" fmla="*/ 559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50" h="819">
                  <a:moveTo>
                    <a:pt x="450" y="819"/>
                  </a:moveTo>
                  <a:lnTo>
                    <a:pt x="450" y="819"/>
                  </a:lnTo>
                  <a:lnTo>
                    <a:pt x="321" y="819"/>
                  </a:lnTo>
                  <a:lnTo>
                    <a:pt x="298" y="670"/>
                  </a:lnTo>
                  <a:lnTo>
                    <a:pt x="140" y="670"/>
                  </a:lnTo>
                  <a:lnTo>
                    <a:pt x="118" y="819"/>
                  </a:lnTo>
                  <a:lnTo>
                    <a:pt x="0" y="819"/>
                  </a:lnTo>
                  <a:lnTo>
                    <a:pt x="131" y="0"/>
                  </a:lnTo>
                  <a:lnTo>
                    <a:pt x="319" y="0"/>
                  </a:lnTo>
                  <a:lnTo>
                    <a:pt x="450" y="819"/>
                  </a:lnTo>
                  <a:close/>
                  <a:moveTo>
                    <a:pt x="157" y="559"/>
                  </a:moveTo>
                  <a:lnTo>
                    <a:pt x="157" y="559"/>
                  </a:lnTo>
                  <a:lnTo>
                    <a:pt x="281" y="559"/>
                  </a:lnTo>
                  <a:lnTo>
                    <a:pt x="219" y="145"/>
                  </a:lnTo>
                  <a:lnTo>
                    <a:pt x="157" y="55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350" b="0" i="0" dirty="0">
                <a:latin typeface="Calibri" panose="020F0502020204030204" pitchFamily="34" charset="0"/>
              </a:endParaRPr>
            </a:p>
          </p:txBody>
        </p:sp>
        <p:sp>
          <p:nvSpPr>
            <p:cNvPr id="15" name="Letra G">
              <a:extLst>
                <a:ext uri="{FF2B5EF4-FFF2-40B4-BE49-F238E27FC236}">
                  <a16:creationId xmlns:a16="http://schemas.microsoft.com/office/drawing/2014/main" id="{D27BD29C-1C5A-0F4C-BBAE-119F717272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64" y="1437"/>
              <a:ext cx="323" cy="707"/>
            </a:xfrm>
            <a:custGeom>
              <a:avLst/>
              <a:gdLst>
                <a:gd name="T0" fmla="*/ 203 w 383"/>
                <a:gd name="T1" fmla="*/ 372 h 837"/>
                <a:gd name="T2" fmla="*/ 203 w 383"/>
                <a:gd name="T3" fmla="*/ 372 h 837"/>
                <a:gd name="T4" fmla="*/ 383 w 383"/>
                <a:gd name="T5" fmla="*/ 372 h 837"/>
                <a:gd name="T6" fmla="*/ 383 w 383"/>
                <a:gd name="T7" fmla="*/ 632 h 837"/>
                <a:gd name="T8" fmla="*/ 335 w 383"/>
                <a:gd name="T9" fmla="*/ 784 h 837"/>
                <a:gd name="T10" fmla="*/ 191 w 383"/>
                <a:gd name="T11" fmla="*/ 837 h 837"/>
                <a:gd name="T12" fmla="*/ 48 w 383"/>
                <a:gd name="T13" fmla="*/ 784 h 837"/>
                <a:gd name="T14" fmla="*/ 0 w 383"/>
                <a:gd name="T15" fmla="*/ 632 h 837"/>
                <a:gd name="T16" fmla="*/ 0 w 383"/>
                <a:gd name="T17" fmla="*/ 206 h 837"/>
                <a:gd name="T18" fmla="*/ 48 w 383"/>
                <a:gd name="T19" fmla="*/ 53 h 837"/>
                <a:gd name="T20" fmla="*/ 191 w 383"/>
                <a:gd name="T21" fmla="*/ 0 h 837"/>
                <a:gd name="T22" fmla="*/ 335 w 383"/>
                <a:gd name="T23" fmla="*/ 53 h 837"/>
                <a:gd name="T24" fmla="*/ 383 w 383"/>
                <a:gd name="T25" fmla="*/ 206 h 837"/>
                <a:gd name="T26" fmla="*/ 383 w 383"/>
                <a:gd name="T27" fmla="*/ 285 h 837"/>
                <a:gd name="T28" fmla="*/ 262 w 383"/>
                <a:gd name="T29" fmla="*/ 285 h 837"/>
                <a:gd name="T30" fmla="*/ 262 w 383"/>
                <a:gd name="T31" fmla="*/ 198 h 837"/>
                <a:gd name="T32" fmla="*/ 244 w 383"/>
                <a:gd name="T33" fmla="*/ 135 h 837"/>
                <a:gd name="T34" fmla="*/ 195 w 383"/>
                <a:gd name="T35" fmla="*/ 117 h 837"/>
                <a:gd name="T36" fmla="*/ 146 w 383"/>
                <a:gd name="T37" fmla="*/ 135 h 837"/>
                <a:gd name="T38" fmla="*/ 128 w 383"/>
                <a:gd name="T39" fmla="*/ 198 h 837"/>
                <a:gd name="T40" fmla="*/ 128 w 383"/>
                <a:gd name="T41" fmla="*/ 640 h 837"/>
                <a:gd name="T42" fmla="*/ 146 w 383"/>
                <a:gd name="T43" fmla="*/ 702 h 837"/>
                <a:gd name="T44" fmla="*/ 195 w 383"/>
                <a:gd name="T45" fmla="*/ 719 h 837"/>
                <a:gd name="T46" fmla="*/ 244 w 383"/>
                <a:gd name="T47" fmla="*/ 702 h 837"/>
                <a:gd name="T48" fmla="*/ 262 w 383"/>
                <a:gd name="T49" fmla="*/ 640 h 837"/>
                <a:gd name="T50" fmla="*/ 262 w 383"/>
                <a:gd name="T51" fmla="*/ 489 h 837"/>
                <a:gd name="T52" fmla="*/ 203 w 383"/>
                <a:gd name="T53" fmla="*/ 489 h 837"/>
                <a:gd name="T54" fmla="*/ 203 w 383"/>
                <a:gd name="T55" fmla="*/ 372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3" h="837">
                  <a:moveTo>
                    <a:pt x="203" y="372"/>
                  </a:moveTo>
                  <a:lnTo>
                    <a:pt x="203" y="372"/>
                  </a:lnTo>
                  <a:lnTo>
                    <a:pt x="383" y="372"/>
                  </a:lnTo>
                  <a:lnTo>
                    <a:pt x="383" y="632"/>
                  </a:lnTo>
                  <a:cubicBezTo>
                    <a:pt x="383" y="698"/>
                    <a:pt x="367" y="749"/>
                    <a:pt x="335" y="784"/>
                  </a:cubicBezTo>
                  <a:cubicBezTo>
                    <a:pt x="302" y="820"/>
                    <a:pt x="255" y="837"/>
                    <a:pt x="191" y="837"/>
                  </a:cubicBezTo>
                  <a:cubicBezTo>
                    <a:pt x="128" y="837"/>
                    <a:pt x="81" y="820"/>
                    <a:pt x="48" y="784"/>
                  </a:cubicBezTo>
                  <a:cubicBezTo>
                    <a:pt x="16" y="749"/>
                    <a:pt x="0" y="698"/>
                    <a:pt x="0" y="632"/>
                  </a:cubicBezTo>
                  <a:lnTo>
                    <a:pt x="0" y="206"/>
                  </a:lnTo>
                  <a:cubicBezTo>
                    <a:pt x="0" y="139"/>
                    <a:pt x="16" y="89"/>
                    <a:pt x="48" y="53"/>
                  </a:cubicBezTo>
                  <a:cubicBezTo>
                    <a:pt x="81" y="18"/>
                    <a:pt x="128" y="0"/>
                    <a:pt x="191" y="0"/>
                  </a:cubicBezTo>
                  <a:cubicBezTo>
                    <a:pt x="255" y="0"/>
                    <a:pt x="302" y="18"/>
                    <a:pt x="335" y="53"/>
                  </a:cubicBezTo>
                  <a:cubicBezTo>
                    <a:pt x="367" y="89"/>
                    <a:pt x="383" y="139"/>
                    <a:pt x="383" y="206"/>
                  </a:cubicBezTo>
                  <a:lnTo>
                    <a:pt x="383" y="285"/>
                  </a:lnTo>
                  <a:lnTo>
                    <a:pt x="262" y="285"/>
                  </a:lnTo>
                  <a:lnTo>
                    <a:pt x="262" y="198"/>
                  </a:lnTo>
                  <a:cubicBezTo>
                    <a:pt x="262" y="168"/>
                    <a:pt x="256" y="147"/>
                    <a:pt x="244" y="135"/>
                  </a:cubicBezTo>
                  <a:cubicBezTo>
                    <a:pt x="231" y="123"/>
                    <a:pt x="215" y="117"/>
                    <a:pt x="195" y="117"/>
                  </a:cubicBezTo>
                  <a:cubicBezTo>
                    <a:pt x="175" y="117"/>
                    <a:pt x="159" y="123"/>
                    <a:pt x="146" y="135"/>
                  </a:cubicBezTo>
                  <a:cubicBezTo>
                    <a:pt x="134" y="147"/>
                    <a:pt x="128" y="168"/>
                    <a:pt x="128" y="198"/>
                  </a:cubicBezTo>
                  <a:lnTo>
                    <a:pt x="128" y="640"/>
                  </a:lnTo>
                  <a:cubicBezTo>
                    <a:pt x="128" y="669"/>
                    <a:pt x="134" y="690"/>
                    <a:pt x="146" y="702"/>
                  </a:cubicBezTo>
                  <a:cubicBezTo>
                    <a:pt x="159" y="713"/>
                    <a:pt x="175" y="719"/>
                    <a:pt x="195" y="719"/>
                  </a:cubicBezTo>
                  <a:cubicBezTo>
                    <a:pt x="215" y="719"/>
                    <a:pt x="231" y="713"/>
                    <a:pt x="244" y="702"/>
                  </a:cubicBezTo>
                  <a:cubicBezTo>
                    <a:pt x="256" y="690"/>
                    <a:pt x="262" y="669"/>
                    <a:pt x="262" y="640"/>
                  </a:cubicBezTo>
                  <a:lnTo>
                    <a:pt x="262" y="489"/>
                  </a:lnTo>
                  <a:lnTo>
                    <a:pt x="203" y="489"/>
                  </a:lnTo>
                  <a:lnTo>
                    <a:pt x="203" y="37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sz="1350" b="0" i="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5625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  <p:sldLayoutId id="2147484049" r:id="rId12"/>
    <p:sldLayoutId id="2147484050" r:id="rId13"/>
    <p:sldLayoutId id="2147484051" r:id="rId14"/>
    <p:sldLayoutId id="2147484052" r:id="rId15"/>
    <p:sldLayoutId id="2147484053" r:id="rId16"/>
    <p:sldLayoutId id="2147484054" r:id="rId17"/>
    <p:sldLayoutId id="2147484055" r:id="rId18"/>
    <p:sldLayoutId id="2147484056" r:id="rId19"/>
    <p:sldLayoutId id="2147484057" r:id="rId20"/>
    <p:sldLayoutId id="2147484058" r:id="rId21"/>
    <p:sldLayoutId id="2147484059" r:id="rId22"/>
    <p:sldLayoutId id="2147484060" r:id="rId23"/>
    <p:sldLayoutId id="2147484061" r:id="rId24"/>
    <p:sldLayoutId id="2147484062" r:id="rId25"/>
    <p:sldLayoutId id="2147484063" r:id="rId26"/>
    <p:sldLayoutId id="2147484064" r:id="rId27"/>
    <p:sldLayoutId id="2147484065" r:id="rId28"/>
    <p:sldLayoutId id="2147484066" r:id="rId29"/>
    <p:sldLayoutId id="2147484067" r:id="rId30"/>
    <p:sldLayoutId id="2147484068" r:id="rId31"/>
    <p:sldLayoutId id="2147484069" r:id="rId32"/>
    <p:sldLayoutId id="2147484070" r:id="rId33"/>
    <p:sldLayoutId id="2147484071" r:id="rId34"/>
    <p:sldLayoutId id="2147484072" r:id="rId35"/>
  </p:sldLayoutIdLst>
  <p:transition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lang="es-CL" sz="2100" b="0" i="0" kern="1200">
          <a:solidFill>
            <a:schemeClr val="accent2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01216" indent="-201216" algn="l" defTabSz="6858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Clr>
          <a:schemeClr val="tx1">
            <a:lumMod val="60000"/>
            <a:lumOff val="40000"/>
          </a:schemeClr>
        </a:buClr>
        <a:buFont typeface="Wingdings" panose="05000000000000000000" pitchFamily="2" charset="2"/>
        <a:buChar char="§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403622" indent="-202406" algn="l" defTabSz="6858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Clr>
          <a:schemeClr val="tx1">
            <a:lumMod val="60000"/>
            <a:lumOff val="40000"/>
          </a:schemeClr>
        </a:buClr>
        <a:buFont typeface="Wingdings" panose="05000000000000000000" pitchFamily="2" charset="2"/>
        <a:buChar char="§"/>
        <a:defRPr sz="15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604838" indent="-201216" algn="l" defTabSz="6858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Clr>
          <a:schemeClr val="tx1">
            <a:lumMod val="60000"/>
            <a:lumOff val="40000"/>
          </a:schemeClr>
        </a:buClr>
        <a:buFont typeface="Wingdings" panose="05000000000000000000" pitchFamily="2" charset="2"/>
        <a:buChar char="§"/>
        <a:defRPr sz="135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807244" indent="-202406" algn="l" defTabSz="6858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Clr>
          <a:schemeClr val="tx1">
            <a:lumMod val="60000"/>
            <a:lumOff val="40000"/>
          </a:schemeClr>
        </a:buClr>
        <a:buFont typeface="Wingdings" panose="05000000000000000000" pitchFamily="2" charset="2"/>
        <a:buChar char="§"/>
        <a:defRPr sz="12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008460" indent="-201216" algn="l" defTabSz="6858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Clr>
          <a:schemeClr val="tx1">
            <a:lumMod val="60000"/>
            <a:lumOff val="40000"/>
          </a:schemeClr>
        </a:buClr>
        <a:buFont typeface="Wingdings" panose="05000000000000000000" pitchFamily="2" charset="2"/>
        <a:buChar char="§"/>
        <a:defRPr sz="12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97">
          <p15:clr>
            <a:srgbClr val="F26B43"/>
          </p15:clr>
        </p15:guide>
        <p15:guide id="2" orient="horz" pos="549">
          <p15:clr>
            <a:srgbClr val="F26B43"/>
          </p15:clr>
        </p15:guide>
        <p15:guide id="3" orient="horz" pos="4147">
          <p15:clr>
            <a:srgbClr val="F26B43"/>
          </p15:clr>
        </p15:guide>
        <p15:guide id="4" pos="165">
          <p15:clr>
            <a:srgbClr val="F26B43"/>
          </p15:clr>
        </p15:guide>
        <p15:guide id="5" pos="751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666D499-6AAB-184B-A00D-738063428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3578" y="167806"/>
            <a:ext cx="1042359" cy="66916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F3316D2-9215-FA16-729C-7104B7EB43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1760"/>
          <a:stretch>
            <a:fillRect/>
          </a:stretch>
        </p:blipFill>
        <p:spPr>
          <a:xfrm flipH="1">
            <a:off x="0" y="3039539"/>
            <a:ext cx="9144000" cy="1797774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67017607-07C8-E22D-8A49-B6198CC0C045}"/>
              </a:ext>
            </a:extLst>
          </p:cNvPr>
          <p:cNvSpPr txBox="1">
            <a:spLocks/>
          </p:cNvSpPr>
          <p:nvPr/>
        </p:nvSpPr>
        <p:spPr>
          <a:xfrm>
            <a:off x="-1" y="1259562"/>
            <a:ext cx="9144001" cy="356548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2600" b="1" kern="1200" cap="all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500"/>
              </a:lnSpc>
            </a:pPr>
            <a:r>
              <a:rPr lang="es-ES" sz="2400" spc="50" dirty="0">
                <a:solidFill>
                  <a:schemeClr val="accent6"/>
                </a:solidFill>
                <a:latin typeface="Abadi ExtraLight" panose="020B0204020104020204" pitchFamily="34" charset="0"/>
              </a:rPr>
              <a:t>     PRONÓSTICO METEOROLÓGICO OPERATIVO ANDINA</a:t>
            </a:r>
            <a:r>
              <a:rPr lang="es-ES" sz="2400" spc="50" dirty="0">
                <a:solidFill>
                  <a:schemeClr val="accent3"/>
                </a:solidFill>
                <a:latin typeface="Abadi ExtraLight" panose="020B0204020104020204" pitchFamily="34" charset="0"/>
              </a:rPr>
              <a:t> </a:t>
            </a:r>
            <a:endParaRPr lang="es-CL" sz="2400" spc="50" dirty="0">
              <a:solidFill>
                <a:schemeClr val="accent3"/>
              </a:solidFill>
              <a:latin typeface="Abadi ExtraLight" panose="020B0204020104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75340AB-73EE-2624-5C6A-89B6E5503E8D}"/>
              </a:ext>
            </a:extLst>
          </p:cNvPr>
          <p:cNvSpPr txBox="1"/>
          <p:nvPr/>
        </p:nvSpPr>
        <p:spPr>
          <a:xfrm>
            <a:off x="1471807" y="2859028"/>
            <a:ext cx="6200383" cy="2158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ts val="4240"/>
              </a:lnSpc>
            </a:pPr>
            <a:r>
              <a:rPr lang="pt-BR" sz="1400" b="1" cap="all" spc="50" dirty="0">
                <a:solidFill>
                  <a:schemeClr val="accent3"/>
                </a:solidFill>
                <a:latin typeface="Abadi ExtraLight" panose="020B0204020104020204" pitchFamily="34" charset="0"/>
                <a:ea typeface="+mj-ea"/>
                <a:cs typeface="+mj-cs"/>
                <a:sym typeface="Poppins 1 Bold"/>
              </a:rPr>
              <a:t>Dirección DE Estudios, Vulnerabilidades y Emergencias</a:t>
            </a:r>
          </a:p>
          <a:p>
            <a:pPr algn="ctr" defTabSz="609630">
              <a:lnSpc>
                <a:spcPts val="4240"/>
              </a:lnSpc>
            </a:pPr>
            <a:r>
              <a:rPr lang="en-US" sz="1400" b="1" cap="all" spc="50" dirty="0">
                <a:solidFill>
                  <a:schemeClr val="accent3"/>
                </a:solidFill>
                <a:latin typeface="Abadi ExtraLight" panose="020B0204020104020204" pitchFamily="34" charset="0"/>
                <a:ea typeface="+mj-ea"/>
                <a:cs typeface="+mj-cs"/>
                <a:sym typeface="Poppins 1"/>
              </a:rPr>
              <a:t>Gerencia de Seguridad y Salud Ocupacional</a:t>
            </a:r>
          </a:p>
          <a:p>
            <a:pPr algn="ctr" defTabSz="609630">
              <a:lnSpc>
                <a:spcPts val="4240"/>
              </a:lnSpc>
            </a:pPr>
            <a:r>
              <a:rPr lang="pt-BR" sz="1400" b="1" cap="all" spc="50" dirty="0">
                <a:solidFill>
                  <a:schemeClr val="accent3"/>
                </a:solidFill>
                <a:latin typeface="Abadi ExtraLight" panose="020B0204020104020204" pitchFamily="34" charset="0"/>
                <a:ea typeface="+mj-ea"/>
                <a:cs typeface="+mj-cs"/>
                <a:sym typeface="Poppins 1 Bold"/>
              </a:rPr>
              <a:t> </a:t>
            </a:r>
          </a:p>
          <a:p>
            <a:pPr algn="ctr" defTabSz="609630">
              <a:lnSpc>
                <a:spcPts val="4240"/>
              </a:lnSpc>
            </a:pPr>
            <a:r>
              <a:rPr lang="pt-BR" sz="1400" b="1" cap="all" spc="50" dirty="0">
                <a:solidFill>
                  <a:schemeClr val="accent3"/>
                </a:solidFill>
                <a:latin typeface="Abadi ExtraLight" panose="020B0204020104020204" pitchFamily="34" charset="0"/>
                <a:ea typeface="+mj-ea"/>
                <a:cs typeface="+mj-cs"/>
                <a:sym typeface="Poppins 1 Bold"/>
              </a:rPr>
              <a:t>División Andina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28D5927-9ADE-9379-67B9-2B4ABA84E7DD}"/>
              </a:ext>
            </a:extLst>
          </p:cNvPr>
          <p:cNvSpPr txBox="1"/>
          <p:nvPr/>
        </p:nvSpPr>
        <p:spPr>
          <a:xfrm>
            <a:off x="3752702" y="2066214"/>
            <a:ext cx="1638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400" b="1" cap="all" spc="50" dirty="0">
                <a:solidFill>
                  <a:schemeClr val="accent3"/>
                </a:solidFill>
                <a:latin typeface="Abadi ExtraLight" panose="020B0204020104020204" pitchFamily="34" charset="0"/>
                <a:ea typeface="+mj-ea"/>
                <a:cs typeface="+mj-cs"/>
              </a:rPr>
              <a:t>FECHA: 10-06-26 </a:t>
            </a:r>
          </a:p>
          <a:p>
            <a:r>
              <a:rPr lang="es-CL" sz="1400" b="1" cap="all" spc="50" dirty="0">
                <a:solidFill>
                  <a:schemeClr val="accent3"/>
                </a:solidFill>
                <a:latin typeface="Abadi ExtraLight" panose="020B0204020104020204" pitchFamily="34" charset="0"/>
                <a:ea typeface="+mj-ea"/>
                <a:cs typeface="+mj-cs"/>
              </a:rPr>
              <a:t>    HORA: 08:00</a:t>
            </a:r>
          </a:p>
        </p:txBody>
      </p:sp>
    </p:spTree>
    <p:extLst>
      <p:ext uri="{BB962C8B-B14F-4D97-AF65-F5344CB8AC3E}">
        <p14:creationId xmlns:p14="http://schemas.microsoft.com/office/powerpoint/2010/main" val="3898044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16AECBB-9F46-8F49-A083-49DBBF480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81099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33449D1-11DF-1376-1A00-B5FD1B9971BB}"/>
              </a:ext>
            </a:extLst>
          </p:cNvPr>
          <p:cNvSpPr/>
          <p:nvPr/>
        </p:nvSpPr>
        <p:spPr>
          <a:xfrm>
            <a:off x="1" y="289511"/>
            <a:ext cx="9143999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ts val="2600"/>
              </a:lnSpc>
            </a:pPr>
            <a:r>
              <a:rPr lang="es-CL" sz="2200" dirty="0">
                <a:solidFill>
                  <a:schemeClr val="bg1"/>
                </a:solidFill>
                <a:latin typeface="Abadi ExtraLight" panose="020B0204020104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CONTENIDO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360783C-9A7B-F789-E085-3D6192E8F0D1}"/>
              </a:ext>
            </a:extLst>
          </p:cNvPr>
          <p:cNvSpPr/>
          <p:nvPr/>
        </p:nvSpPr>
        <p:spPr>
          <a:xfrm>
            <a:off x="1309472" y="1004780"/>
            <a:ext cx="5091341" cy="2392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ts val="1500"/>
              </a:lnSpc>
            </a:pPr>
            <a:r>
              <a:rPr lang="es-ES" sz="1200" b="1" dirty="0">
                <a:solidFill>
                  <a:schemeClr val="bg1"/>
                </a:solidFill>
                <a:latin typeface="Abadi ExtraLight" panose="020F0502020204030204" pitchFamily="34" charset="0"/>
                <a:cs typeface="Calibri"/>
              </a:rPr>
              <a:t>1. PRONÓSTICO METEOROLÓGICO</a:t>
            </a:r>
          </a:p>
          <a:p>
            <a:pPr marL="171450" indent="-171450" defTabSz="68580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schemeClr val="bg1"/>
                </a:solidFill>
                <a:latin typeface="Abadi ExtraLight" panose="020F0502020204030204" pitchFamily="34" charset="0"/>
                <a:cs typeface="Calibri"/>
              </a:rPr>
              <a:t>MINA RAJO </a:t>
            </a:r>
            <a:r>
              <a:rPr lang="sv-SE" sz="800" dirty="0">
                <a:solidFill>
                  <a:schemeClr val="bg1"/>
                </a:solidFill>
                <a:latin typeface="Abadi ExtraLight" panose="020F0502020204030204" pitchFamily="34" charset="0"/>
                <a:cs typeface="Calibri"/>
              </a:rPr>
              <a:t>(3.500 - 4.200 m.s.n.m.)</a:t>
            </a:r>
          </a:p>
          <a:p>
            <a:pPr marL="171450" indent="-171450" defTabSz="68580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  <a:latin typeface="Abadi ExtraLight" panose="020F0502020204030204" pitchFamily="34" charset="0"/>
                <a:cs typeface="Calibri"/>
              </a:rPr>
              <a:t>LAGUNITAS </a:t>
            </a:r>
            <a:r>
              <a:rPr lang="pt-BR" sz="800" dirty="0">
                <a:solidFill>
                  <a:schemeClr val="bg1"/>
                </a:solidFill>
                <a:latin typeface="Abadi ExtraLight" panose="020F0502020204030204" pitchFamily="34" charset="0"/>
                <a:cs typeface="Calibri"/>
              </a:rPr>
              <a:t>(2.750 m.s.n.m.)</a:t>
            </a:r>
            <a:r>
              <a:rPr lang="es-ES" sz="800" dirty="0">
                <a:solidFill>
                  <a:schemeClr val="bg1"/>
                </a:solidFill>
                <a:latin typeface="Abadi ExtraLight" panose="020F0502020204030204" pitchFamily="34" charset="0"/>
                <a:cs typeface="Calibri"/>
              </a:rPr>
              <a:t> </a:t>
            </a:r>
          </a:p>
          <a:p>
            <a:pPr marL="171450" indent="-171450" defTabSz="68580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1"/>
                </a:solidFill>
                <a:latin typeface="Abadi ExtraLight" panose="020F0502020204030204" pitchFamily="34" charset="0"/>
                <a:cs typeface="Calibri"/>
              </a:rPr>
              <a:t>SALADILLO </a:t>
            </a:r>
            <a:r>
              <a:rPr lang="es-ES" sz="800" dirty="0">
                <a:solidFill>
                  <a:schemeClr val="bg1"/>
                </a:solidFill>
                <a:latin typeface="Abadi ExtraLight" panose="020F0502020204030204" pitchFamily="34" charset="0"/>
                <a:cs typeface="Calibri"/>
              </a:rPr>
              <a:t>(1.600 m.s.n.m.)</a:t>
            </a:r>
          </a:p>
          <a:p>
            <a:pPr marL="171450" indent="-171450" defTabSz="68580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1"/>
                </a:solidFill>
                <a:latin typeface="Abadi ExtraLight" panose="020F0502020204030204" pitchFamily="34" charset="0"/>
                <a:cs typeface="Calibri"/>
              </a:rPr>
              <a:t>HUECHUN </a:t>
            </a:r>
            <a:r>
              <a:rPr lang="es-ES" sz="800" dirty="0">
                <a:solidFill>
                  <a:schemeClr val="bg1"/>
                </a:solidFill>
                <a:latin typeface="Abadi ExtraLight" panose="020F0502020204030204" pitchFamily="34" charset="0"/>
                <a:cs typeface="Calibri"/>
              </a:rPr>
              <a:t>(600 m.s.n.m.)</a:t>
            </a:r>
          </a:p>
          <a:p>
            <a:pPr marL="171450" indent="-171450" defTabSz="68580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1"/>
                </a:solidFill>
                <a:latin typeface="Abadi ExtraLight" panose="020F0502020204030204" pitchFamily="34" charset="0"/>
                <a:cs typeface="Calibri"/>
              </a:rPr>
              <a:t>AERONÁUTICO </a:t>
            </a:r>
            <a:r>
              <a:rPr lang="es-ES" sz="800" dirty="0">
                <a:solidFill>
                  <a:schemeClr val="bg1"/>
                </a:solidFill>
                <a:latin typeface="Abadi ExtraLight" panose="020F0502020204030204" pitchFamily="34" charset="0"/>
                <a:cs typeface="Calibri"/>
              </a:rPr>
              <a:t>(15.000 Ft)</a:t>
            </a:r>
          </a:p>
          <a:p>
            <a:pPr defTabSz="685800">
              <a:lnSpc>
                <a:spcPts val="1500"/>
              </a:lnSpc>
            </a:pPr>
            <a:endParaRPr lang="es-CL" sz="500" b="1" dirty="0">
              <a:solidFill>
                <a:schemeClr val="bg1"/>
              </a:solidFill>
              <a:latin typeface="Abadi ExtraLight" panose="020F0502020204030204" pitchFamily="34" charset="0"/>
              <a:cs typeface="Calibri"/>
            </a:endParaRPr>
          </a:p>
          <a:p>
            <a:pPr defTabSz="685800">
              <a:lnSpc>
                <a:spcPts val="1500"/>
              </a:lnSpc>
            </a:pPr>
            <a:r>
              <a:rPr lang="es-CL" sz="1200" b="1" dirty="0">
                <a:solidFill>
                  <a:schemeClr val="bg1"/>
                </a:solidFill>
                <a:latin typeface="Abadi ExtraLight" panose="020F0502020204030204" pitchFamily="34" charset="0"/>
                <a:cs typeface="Calibri"/>
              </a:rPr>
              <a:t>2. RESUMEN PLUVIOMÉTRICO </a:t>
            </a:r>
          </a:p>
          <a:p>
            <a:pPr defTabSz="685800">
              <a:lnSpc>
                <a:spcPts val="1500"/>
              </a:lnSpc>
            </a:pPr>
            <a:endParaRPr lang="es-ES" sz="1200" dirty="0">
              <a:solidFill>
                <a:schemeClr val="bg1"/>
              </a:solidFill>
              <a:latin typeface="Abadi ExtraLight" panose="020F0502020204030204" pitchFamily="34" charset="0"/>
              <a:cs typeface="Calibri"/>
            </a:endParaRPr>
          </a:p>
          <a:p>
            <a:pPr defTabSz="685800">
              <a:lnSpc>
                <a:spcPts val="1500"/>
              </a:lnSpc>
            </a:pPr>
            <a:r>
              <a:rPr lang="es-ES" sz="1200" dirty="0">
                <a:solidFill>
                  <a:schemeClr val="bg1"/>
                </a:solidFill>
                <a:latin typeface="Abadi ExtraLight" panose="020F0502020204030204" pitchFamily="34" charset="0"/>
                <a:cs typeface="Calibri"/>
              </a:rPr>
              <a:t>3. </a:t>
            </a:r>
            <a:r>
              <a:rPr lang="es-ES" sz="1200" b="1" dirty="0">
                <a:solidFill>
                  <a:schemeClr val="bg1"/>
                </a:solidFill>
                <a:latin typeface="Abadi ExtraLight" panose="020F0502020204030204" pitchFamily="34" charset="0"/>
                <a:cs typeface="Calibri"/>
              </a:rPr>
              <a:t>ALERTAS - RESTRICIONES</a:t>
            </a:r>
          </a:p>
          <a:p>
            <a:pPr marL="171450" indent="-171450" defTabSz="685800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s-ES" sz="1200" dirty="0">
              <a:solidFill>
                <a:schemeClr val="bg1"/>
              </a:solidFill>
              <a:latin typeface="Abadi ExtraLight" panose="020F0502020204030204" pitchFamily="34" charset="0"/>
              <a:cs typeface="Calibri"/>
            </a:endParaRPr>
          </a:p>
          <a:p>
            <a:pPr marL="171450" indent="-171450" defTabSz="685800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s-ES" sz="1200" dirty="0">
              <a:solidFill>
                <a:schemeClr val="bg1"/>
              </a:solidFill>
              <a:latin typeface="Abadi ExtraLight" panose="020F0502020204030204" pitchFamily="34" charset="0"/>
              <a:cs typeface="Calibri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98B61E9-7A18-C125-A147-B5C1921049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3578" y="167806"/>
            <a:ext cx="1042359" cy="66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14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48168-064B-ECC5-AB63-0A5541231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DEE2F33-097E-758F-C005-437925CD43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760"/>
          <a:stretch>
            <a:fillRect/>
          </a:stretch>
        </p:blipFill>
        <p:spPr>
          <a:xfrm rot="16200000" flipH="1">
            <a:off x="5737077" y="1997223"/>
            <a:ext cx="4953001" cy="973794"/>
          </a:xfrm>
          <a:prstGeom prst="rect">
            <a:avLst/>
          </a:prstGeom>
        </p:spPr>
      </p:pic>
      <p:sp>
        <p:nvSpPr>
          <p:cNvPr id="76" name="Rectángulo 75">
            <a:extLst>
              <a:ext uri="{FF2B5EF4-FFF2-40B4-BE49-F238E27FC236}">
                <a16:creationId xmlns:a16="http://schemas.microsoft.com/office/drawing/2014/main" id="{D7B0D238-884E-5AF9-3629-543D49C620EE}"/>
              </a:ext>
            </a:extLst>
          </p:cNvPr>
          <p:cNvSpPr/>
          <p:nvPr/>
        </p:nvSpPr>
        <p:spPr>
          <a:xfrm>
            <a:off x="613406" y="195133"/>
            <a:ext cx="6880860" cy="362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ts val="2100"/>
              </a:lnSpc>
            </a:pPr>
            <a:r>
              <a:rPr lang="es-CL" sz="2000" spc="50" dirty="0">
                <a:solidFill>
                  <a:schemeClr val="accent6"/>
                </a:solidFill>
                <a:ea typeface="Roboto Condensed" pitchFamily="2" charset="0"/>
                <a:cs typeface="Arial"/>
              </a:rPr>
              <a:t>PRONÓSTICO METEOROLÓGICO POR ÁREA</a:t>
            </a:r>
          </a:p>
        </p:txBody>
      </p:sp>
      <p:graphicFrame>
        <p:nvGraphicFramePr>
          <p:cNvPr id="23" name="Tabla 22">
            <a:extLst>
              <a:ext uri="{FF2B5EF4-FFF2-40B4-BE49-F238E27FC236}">
                <a16:creationId xmlns:a16="http://schemas.microsoft.com/office/drawing/2014/main" id="{1267E330-C06C-891C-E15C-FAFEF24B63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481257"/>
              </p:ext>
            </p:extLst>
          </p:nvPr>
        </p:nvGraphicFramePr>
        <p:xfrm>
          <a:off x="380997" y="4029004"/>
          <a:ext cx="7345681" cy="418551"/>
        </p:xfrm>
        <a:graphic>
          <a:graphicData uri="http://schemas.openxmlformats.org/drawingml/2006/table">
            <a:tbl>
              <a:tblPr firstRow="1" firstCol="1" bandRow="1"/>
              <a:tblGrid>
                <a:gridCol w="1942256">
                  <a:extLst>
                    <a:ext uri="{9D8B030D-6E8A-4147-A177-3AD203B41FA5}">
                      <a16:colId xmlns:a16="http://schemas.microsoft.com/office/drawing/2014/main" val="1659851425"/>
                    </a:ext>
                  </a:extLst>
                </a:gridCol>
                <a:gridCol w="1301203">
                  <a:extLst>
                    <a:ext uri="{9D8B030D-6E8A-4147-A177-3AD203B41FA5}">
                      <a16:colId xmlns:a16="http://schemas.microsoft.com/office/drawing/2014/main" val="1721589683"/>
                    </a:ext>
                  </a:extLst>
                </a:gridCol>
                <a:gridCol w="1373260">
                  <a:extLst>
                    <a:ext uri="{9D8B030D-6E8A-4147-A177-3AD203B41FA5}">
                      <a16:colId xmlns:a16="http://schemas.microsoft.com/office/drawing/2014/main" val="1845501949"/>
                    </a:ext>
                  </a:extLst>
                </a:gridCol>
                <a:gridCol w="1373260">
                  <a:extLst>
                    <a:ext uri="{9D8B030D-6E8A-4147-A177-3AD203B41FA5}">
                      <a16:colId xmlns:a16="http://schemas.microsoft.com/office/drawing/2014/main" val="1889084417"/>
                    </a:ext>
                  </a:extLst>
                </a:gridCol>
                <a:gridCol w="1355702">
                  <a:extLst>
                    <a:ext uri="{9D8B030D-6E8A-4147-A177-3AD203B41FA5}">
                      <a16:colId xmlns:a16="http://schemas.microsoft.com/office/drawing/2014/main" val="1530480542"/>
                    </a:ext>
                  </a:extLst>
                </a:gridCol>
              </a:tblGrid>
              <a:tr h="23754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Índice UVB Máximo </a:t>
                      </a:r>
                      <a:endParaRPr lang="es-CL" sz="1000" kern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badi ExtraLight" panose="020F0502020204030204" pitchFamily="34" charset="0"/>
                        <a:ea typeface="+mn-ea"/>
                        <a:cs typeface="Calibri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Mina Rajo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Lagunitas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Saladillo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Huechún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0361867"/>
                  </a:ext>
                </a:extLst>
              </a:tr>
              <a:tr h="18101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b="1" kern="1200" dirty="0">
                          <a:solidFill>
                            <a:srgbClr val="000000"/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BAJO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24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BAJO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24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BAJO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24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BAJO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2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964605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A3FDB9B-AF69-052F-929A-793120A6AE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051444"/>
              </p:ext>
            </p:extLst>
          </p:nvPr>
        </p:nvGraphicFramePr>
        <p:xfrm>
          <a:off x="380996" y="1773757"/>
          <a:ext cx="7345679" cy="651103"/>
        </p:xfrm>
        <a:graphic>
          <a:graphicData uri="http://schemas.openxmlformats.org/drawingml/2006/table">
            <a:tbl>
              <a:tblPr firstRow="1" firstCol="1" bandRow="1"/>
              <a:tblGrid>
                <a:gridCol w="2788919">
                  <a:extLst>
                    <a:ext uri="{9D8B030D-6E8A-4147-A177-3AD203B41FA5}">
                      <a16:colId xmlns:a16="http://schemas.microsoft.com/office/drawing/2014/main" val="4117731089"/>
                    </a:ext>
                  </a:extLst>
                </a:gridCol>
                <a:gridCol w="1488851">
                  <a:extLst>
                    <a:ext uri="{9D8B030D-6E8A-4147-A177-3AD203B41FA5}">
                      <a16:colId xmlns:a16="http://schemas.microsoft.com/office/drawing/2014/main" val="401647941"/>
                    </a:ext>
                  </a:extLst>
                </a:gridCol>
                <a:gridCol w="1467709">
                  <a:extLst>
                    <a:ext uri="{9D8B030D-6E8A-4147-A177-3AD203B41FA5}">
                      <a16:colId xmlns:a16="http://schemas.microsoft.com/office/drawing/2014/main" val="20839599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822399088"/>
                    </a:ext>
                  </a:extLst>
                </a:gridCol>
              </a:tblGrid>
              <a:tr h="2055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LAGUNITAS (2.750 m.s.n.m.)</a:t>
                      </a:r>
                      <a:endParaRPr lang="es-CL" sz="1100" b="1" kern="1200" dirty="0"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badi ExtraLight" panose="020F0502020204030204" pitchFamily="34" charset="0"/>
                        <a:ea typeface="+mn-ea"/>
                        <a:cs typeface="Calibri"/>
                      </a:endParaRP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Miércoles 10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Jueves 11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Viernes 12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1823996"/>
                  </a:ext>
                </a:extLst>
              </a:tr>
              <a:tr h="2394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Pronóstico de Precipitaciones (mm/cm)</a:t>
                      </a: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20 - 30 cm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S/P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5 cm/mm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500260"/>
                  </a:ext>
                </a:extLst>
              </a:tr>
              <a:tr h="2060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Temperatura </a:t>
                      </a:r>
                      <a:r>
                        <a:rPr lang="es-CL" sz="1100" b="1" kern="12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Mín</a:t>
                      </a: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 / </a:t>
                      </a:r>
                      <a:r>
                        <a:rPr lang="es-CL" sz="1100" b="1" kern="12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Máx</a:t>
                      </a: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 (°C)</a:t>
                      </a: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-3 / 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-6 / 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2 / 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661289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1CB8B4CF-4B80-63B7-BA75-284A7E4D81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588008"/>
              </p:ext>
            </p:extLst>
          </p:nvPr>
        </p:nvGraphicFramePr>
        <p:xfrm>
          <a:off x="380997" y="2533348"/>
          <a:ext cx="7345679" cy="636370"/>
        </p:xfrm>
        <a:graphic>
          <a:graphicData uri="http://schemas.openxmlformats.org/drawingml/2006/table">
            <a:tbl>
              <a:tblPr firstRow="1" firstCol="1" bandRow="1"/>
              <a:tblGrid>
                <a:gridCol w="2788919">
                  <a:extLst>
                    <a:ext uri="{9D8B030D-6E8A-4147-A177-3AD203B41FA5}">
                      <a16:colId xmlns:a16="http://schemas.microsoft.com/office/drawing/2014/main" val="4117731089"/>
                    </a:ext>
                  </a:extLst>
                </a:gridCol>
                <a:gridCol w="1488852">
                  <a:extLst>
                    <a:ext uri="{9D8B030D-6E8A-4147-A177-3AD203B41FA5}">
                      <a16:colId xmlns:a16="http://schemas.microsoft.com/office/drawing/2014/main" val="401647941"/>
                    </a:ext>
                  </a:extLst>
                </a:gridCol>
                <a:gridCol w="1467708">
                  <a:extLst>
                    <a:ext uri="{9D8B030D-6E8A-4147-A177-3AD203B41FA5}">
                      <a16:colId xmlns:a16="http://schemas.microsoft.com/office/drawing/2014/main" val="20839599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822399088"/>
                    </a:ext>
                  </a:extLst>
                </a:gridCol>
              </a:tblGrid>
              <a:tr h="200928"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SALADILLO (1.600 m.s.n.m.)</a:t>
                      </a: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Miércoles 10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Jueves 11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Viernes 12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1823996"/>
                  </a:ext>
                </a:extLst>
              </a:tr>
              <a:tr h="2340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Pronóstico de Precipitaciones (mm/cm)</a:t>
                      </a: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8 - 15 mm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S/P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Trazas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500260"/>
                  </a:ext>
                </a:extLst>
              </a:tr>
              <a:tr h="2014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Temperatura </a:t>
                      </a:r>
                      <a:r>
                        <a:rPr lang="es-CL" sz="1100" b="1" kern="12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Mín</a:t>
                      </a: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 / </a:t>
                      </a:r>
                      <a:r>
                        <a:rPr lang="es-CL" sz="1100" b="1" kern="12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Máx</a:t>
                      </a: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 (°C)</a:t>
                      </a: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3 / 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2 / 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4 / 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661289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D0C9C80C-851F-5187-F361-386F3F3840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476333"/>
              </p:ext>
            </p:extLst>
          </p:nvPr>
        </p:nvGraphicFramePr>
        <p:xfrm>
          <a:off x="380997" y="3292625"/>
          <a:ext cx="7345679" cy="613471"/>
        </p:xfrm>
        <a:graphic>
          <a:graphicData uri="http://schemas.openxmlformats.org/drawingml/2006/table">
            <a:tbl>
              <a:tblPr firstRow="1" firstCol="1" bandRow="1"/>
              <a:tblGrid>
                <a:gridCol w="2788919">
                  <a:extLst>
                    <a:ext uri="{9D8B030D-6E8A-4147-A177-3AD203B41FA5}">
                      <a16:colId xmlns:a16="http://schemas.microsoft.com/office/drawing/2014/main" val="4117731089"/>
                    </a:ext>
                  </a:extLst>
                </a:gridCol>
                <a:gridCol w="1488852">
                  <a:extLst>
                    <a:ext uri="{9D8B030D-6E8A-4147-A177-3AD203B41FA5}">
                      <a16:colId xmlns:a16="http://schemas.microsoft.com/office/drawing/2014/main" val="401647941"/>
                    </a:ext>
                  </a:extLst>
                </a:gridCol>
                <a:gridCol w="1467708">
                  <a:extLst>
                    <a:ext uri="{9D8B030D-6E8A-4147-A177-3AD203B41FA5}">
                      <a16:colId xmlns:a16="http://schemas.microsoft.com/office/drawing/2014/main" val="20839599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822399088"/>
                    </a:ext>
                  </a:extLst>
                </a:gridCol>
              </a:tblGrid>
              <a:tr h="193698">
                <a:tc>
                  <a:txBody>
                    <a:bodyPr/>
                    <a:lstStyle/>
                    <a:p>
                      <a:pPr marL="0" algn="ctr" defTabSz="457189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HUECHUN (600 m.s.n.m.)</a:t>
                      </a: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Miércoles 10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Jueves 11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Viernes 12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1823996"/>
                  </a:ext>
                </a:extLst>
              </a:tr>
              <a:tr h="225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Pronóstico de Precipitaciones (mm/cm)</a:t>
                      </a: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3 - 6 mm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S/P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S/P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500260"/>
                  </a:ext>
                </a:extLst>
              </a:tr>
              <a:tr h="1941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Temperatura </a:t>
                      </a:r>
                      <a:r>
                        <a:rPr lang="es-CL" sz="1100" b="1" kern="12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Mín</a:t>
                      </a: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 / </a:t>
                      </a:r>
                      <a:r>
                        <a:rPr lang="es-CL" sz="1100" b="1" kern="12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Máx</a:t>
                      </a: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 (°C)</a:t>
                      </a: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7 / 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2 / 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6 / 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661289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C398F247-7E96-E253-0297-119EE1149784}"/>
              </a:ext>
            </a:extLst>
          </p:cNvPr>
          <p:cNvSpPr txBox="1"/>
          <p:nvPr/>
        </p:nvSpPr>
        <p:spPr>
          <a:xfrm>
            <a:off x="380997" y="4547565"/>
            <a:ext cx="6859905" cy="217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s-CL" sz="800" b="1" dirty="0">
                <a:solidFill>
                  <a:schemeClr val="accent3">
                    <a:lumMod val="50000"/>
                  </a:schemeClr>
                </a:solidFill>
                <a:effectLst/>
                <a:latin typeface="Abadi ExtraLight" panose="020B02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m.s.n.m. = metros sobre el nivel del mar. * S/P= Sin precipitaciones. * Trazas=Precipitación débil, generalmente intermitente y sin acumulación.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A5EC490-AF6A-7C04-56A8-B6D3FC25D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8202" y="115138"/>
            <a:ext cx="688526" cy="442017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AD2DA822-37AF-FF66-7D90-1F1CC887CB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157019"/>
              </p:ext>
            </p:extLst>
          </p:nvPr>
        </p:nvGraphicFramePr>
        <p:xfrm>
          <a:off x="380997" y="674120"/>
          <a:ext cx="7345680" cy="988402"/>
        </p:xfrm>
        <a:graphic>
          <a:graphicData uri="http://schemas.openxmlformats.org/drawingml/2006/table">
            <a:tbl>
              <a:tblPr firstRow="1" firstCol="1" bandRow="1"/>
              <a:tblGrid>
                <a:gridCol w="2788919">
                  <a:extLst>
                    <a:ext uri="{9D8B030D-6E8A-4147-A177-3AD203B41FA5}">
                      <a16:colId xmlns:a16="http://schemas.microsoft.com/office/drawing/2014/main" val="4117731089"/>
                    </a:ext>
                  </a:extLst>
                </a:gridCol>
                <a:gridCol w="1496911">
                  <a:extLst>
                    <a:ext uri="{9D8B030D-6E8A-4147-A177-3AD203B41FA5}">
                      <a16:colId xmlns:a16="http://schemas.microsoft.com/office/drawing/2014/main" val="401647941"/>
                    </a:ext>
                  </a:extLst>
                </a:gridCol>
                <a:gridCol w="1459649">
                  <a:extLst>
                    <a:ext uri="{9D8B030D-6E8A-4147-A177-3AD203B41FA5}">
                      <a16:colId xmlns:a16="http://schemas.microsoft.com/office/drawing/2014/main" val="208395991"/>
                    </a:ext>
                  </a:extLst>
                </a:gridCol>
                <a:gridCol w="1600201">
                  <a:extLst>
                    <a:ext uri="{9D8B030D-6E8A-4147-A177-3AD203B41FA5}">
                      <a16:colId xmlns:a16="http://schemas.microsoft.com/office/drawing/2014/main" val="822399088"/>
                    </a:ext>
                  </a:extLst>
                </a:gridCol>
              </a:tblGrid>
              <a:tr h="239307"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MINA RAJO 3.500 – 4.200 </a:t>
                      </a:r>
                      <a:r>
                        <a:rPr lang="es-ES" sz="1100" b="1" kern="1200" noProof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( m.s.n.m.)</a:t>
                      </a: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Miércoles 10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Jueves 11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60957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1219140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828709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243827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304784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3657418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426698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4876557" algn="l" defTabSz="6095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Viernes 12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1823996"/>
                  </a:ext>
                </a:extLst>
              </a:tr>
              <a:tr h="2174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Pronóstico de Precipitaciones (mm/cm)</a:t>
                      </a: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20 - 30 cm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S/P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4 - 8 cm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500260"/>
                  </a:ext>
                </a:extLst>
              </a:tr>
              <a:tr h="1871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Temperatura </a:t>
                      </a:r>
                      <a:r>
                        <a:rPr lang="es-CL" sz="1100" b="1" kern="12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Mín</a:t>
                      </a: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 / </a:t>
                      </a:r>
                      <a:r>
                        <a:rPr lang="es-CL" sz="1100" b="1" kern="12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Máx</a:t>
                      </a: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 (°C)</a:t>
                      </a: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-10 / -7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-15 / -6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-11 / -7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661289"/>
                  </a:ext>
                </a:extLst>
              </a:tr>
              <a:tr h="173627"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Viento máx. horario (km/h)</a:t>
                      </a: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15 - 25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15 - 25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20 - 30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2515922"/>
                  </a:ext>
                </a:extLst>
              </a:tr>
              <a:tr h="147504"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b="1" kern="12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Actividad Eléctrica</a:t>
                      </a:r>
                    </a:p>
                  </a:txBody>
                  <a:tcPr marL="68580" marR="6858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b="1" kern="1200" dirty="0">
                          <a:solidFill>
                            <a:srgbClr val="273137"/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NULA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b="1" kern="1200" dirty="0">
                          <a:solidFill>
                            <a:srgbClr val="273137"/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NULA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b="1" kern="1200" dirty="0">
                          <a:solidFill>
                            <a:srgbClr val="273137"/>
                          </a:solidFill>
                          <a:latin typeface="Abadi ExtraLight" panose="020F0502020204030204" pitchFamily="34" charset="0"/>
                          <a:ea typeface="+mn-ea"/>
                          <a:cs typeface="Calibri"/>
                        </a:rPr>
                        <a:t>NULA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786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0040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6FD1E-FFC6-DC5A-5D7A-BEE9704FA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a 18">
            <a:extLst>
              <a:ext uri="{FF2B5EF4-FFF2-40B4-BE49-F238E27FC236}">
                <a16:creationId xmlns:a16="http://schemas.microsoft.com/office/drawing/2014/main" id="{79444431-2C88-9203-2213-BA3C380032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839406"/>
              </p:ext>
            </p:extLst>
          </p:nvPr>
        </p:nvGraphicFramePr>
        <p:xfrm>
          <a:off x="206829" y="1579987"/>
          <a:ext cx="8730341" cy="1242584"/>
        </p:xfrm>
        <a:graphic>
          <a:graphicData uri="http://schemas.openxmlformats.org/drawingml/2006/table">
            <a:tbl>
              <a:tblPr firstRow="1" firstCol="1" bandRow="1"/>
              <a:tblGrid>
                <a:gridCol w="1470641">
                  <a:extLst>
                    <a:ext uri="{9D8B030D-6E8A-4147-A177-3AD203B41FA5}">
                      <a16:colId xmlns:a16="http://schemas.microsoft.com/office/drawing/2014/main" val="1494423022"/>
                    </a:ext>
                  </a:extLst>
                </a:gridCol>
                <a:gridCol w="2760731">
                  <a:extLst>
                    <a:ext uri="{9D8B030D-6E8A-4147-A177-3AD203B41FA5}">
                      <a16:colId xmlns:a16="http://schemas.microsoft.com/office/drawing/2014/main" val="2667707312"/>
                    </a:ext>
                  </a:extLst>
                </a:gridCol>
                <a:gridCol w="2178245">
                  <a:extLst>
                    <a:ext uri="{9D8B030D-6E8A-4147-A177-3AD203B41FA5}">
                      <a16:colId xmlns:a16="http://schemas.microsoft.com/office/drawing/2014/main" val="3969099586"/>
                    </a:ext>
                  </a:extLst>
                </a:gridCol>
                <a:gridCol w="2320724">
                  <a:extLst>
                    <a:ext uri="{9D8B030D-6E8A-4147-A177-3AD203B41FA5}">
                      <a16:colId xmlns:a16="http://schemas.microsoft.com/office/drawing/2014/main" val="3627329433"/>
                    </a:ext>
                  </a:extLst>
                </a:gridCol>
              </a:tblGrid>
              <a:tr h="3816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b="1" dirty="0">
                          <a:solidFill>
                            <a:srgbClr val="000000"/>
                          </a:solidFill>
                          <a:effectLst/>
                          <a:latin typeface="Abadi ExtraLight" panose="020B02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Hora (LCL)</a:t>
                      </a:r>
                      <a:endParaRPr lang="es-CL" sz="1100" b="1" dirty="0">
                        <a:effectLst/>
                        <a:latin typeface="Abadi ExtraLight" panose="020B02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s-CL" sz="1100" b="1" dirty="0">
                        <a:solidFill>
                          <a:srgbClr val="000000"/>
                        </a:solidFill>
                        <a:effectLst/>
                        <a:latin typeface="Abadi ExtraLight" panose="020B02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s-CL" sz="1100" b="1" dirty="0">
                        <a:solidFill>
                          <a:srgbClr val="000000"/>
                        </a:solidFill>
                        <a:effectLst/>
                        <a:latin typeface="Abadi ExtraLight" panose="020B02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s-CL" sz="1100" b="1" dirty="0">
                        <a:solidFill>
                          <a:srgbClr val="000000"/>
                        </a:solidFill>
                        <a:effectLst/>
                        <a:latin typeface="Abadi ExtraLight" panose="020B02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8026635"/>
                  </a:ext>
                </a:extLst>
              </a:tr>
              <a:tr h="2152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dirty="0">
                          <a:solidFill>
                            <a:srgbClr val="000000"/>
                          </a:solidFill>
                          <a:effectLst/>
                          <a:latin typeface="Abadi ExtraLight" panose="020B02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08:00</a:t>
                      </a:r>
                      <a:endParaRPr lang="es-CL" sz="1100" dirty="0">
                        <a:effectLst/>
                        <a:latin typeface="Abadi ExtraLight" panose="020B02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dirty="0">
                          <a:solidFill>
                            <a:srgbClr val="000000"/>
                          </a:solidFill>
                          <a:effectLst/>
                          <a:latin typeface="Abadi ExtraLight" panose="020B02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 / 04 - 08</a:t>
                      </a:r>
                      <a:endParaRPr lang="es-CL" sz="1100" dirty="0">
                        <a:effectLst/>
                        <a:latin typeface="Abadi ExtraLight" panose="020B02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dirty="0">
                          <a:solidFill>
                            <a:srgbClr val="000000"/>
                          </a:solidFill>
                          <a:effectLst/>
                          <a:latin typeface="Abadi ExtraLight" panose="020B02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-9,0</a:t>
                      </a:r>
                      <a:endParaRPr lang="es-CL" sz="1100" dirty="0">
                        <a:effectLst/>
                        <a:latin typeface="Abadi ExtraLight" panose="020B02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badi ExtraLight" panose="020B02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Cubierto / 23000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5501148"/>
                  </a:ext>
                </a:extLst>
              </a:tr>
              <a:tr h="2152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dirty="0">
                          <a:solidFill>
                            <a:srgbClr val="000000"/>
                          </a:solidFill>
                          <a:effectLst/>
                          <a:latin typeface="Abadi ExtraLight" panose="020B02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10:00</a:t>
                      </a:r>
                      <a:endParaRPr lang="es-CL" sz="1100" dirty="0">
                        <a:effectLst/>
                        <a:latin typeface="Abadi ExtraLight" panose="020B02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dirty="0">
                          <a:solidFill>
                            <a:srgbClr val="000000"/>
                          </a:solidFill>
                          <a:effectLst/>
                          <a:latin typeface="Abadi ExtraLight" panose="020B02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 / 03 - 07</a:t>
                      </a:r>
                      <a:endParaRPr lang="es-CL" sz="1100" dirty="0">
                        <a:effectLst/>
                        <a:latin typeface="Abadi ExtraLight" panose="020B02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dirty="0">
                          <a:solidFill>
                            <a:srgbClr val="000000"/>
                          </a:solidFill>
                          <a:effectLst/>
                          <a:latin typeface="Abadi ExtraLight" panose="020B02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-11,0</a:t>
                      </a:r>
                      <a:endParaRPr lang="es-CL" sz="1100" dirty="0">
                        <a:effectLst/>
                        <a:latin typeface="Abadi ExtraLight" panose="020B02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badi ExtraLight" panose="020B02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Cubierto / 23000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0827676"/>
                  </a:ext>
                </a:extLst>
              </a:tr>
              <a:tr h="2152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dirty="0">
                          <a:solidFill>
                            <a:srgbClr val="000000"/>
                          </a:solidFill>
                          <a:effectLst/>
                          <a:latin typeface="Abadi ExtraLight" panose="020B02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12:00</a:t>
                      </a:r>
                      <a:endParaRPr lang="es-CL" sz="1100" dirty="0">
                        <a:effectLst/>
                        <a:latin typeface="Abadi ExtraLight" panose="020B02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dirty="0">
                          <a:solidFill>
                            <a:srgbClr val="000000"/>
                          </a:solidFill>
                          <a:effectLst/>
                          <a:latin typeface="Abadi ExtraLight" panose="020B02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330 / 06 - 10</a:t>
                      </a:r>
                      <a:endParaRPr lang="es-CL" sz="1100" dirty="0">
                        <a:effectLst/>
                        <a:latin typeface="Abadi ExtraLight" panose="020B02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dirty="0">
                          <a:solidFill>
                            <a:srgbClr val="000000"/>
                          </a:solidFill>
                          <a:effectLst/>
                          <a:latin typeface="Abadi ExtraLight" panose="020B02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-12,0</a:t>
                      </a:r>
                      <a:endParaRPr lang="es-CL" sz="1100" dirty="0">
                        <a:effectLst/>
                        <a:latin typeface="Abadi ExtraLight" panose="020B02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badi ExtraLight" panose="020B02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Cubierto / 22000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836478"/>
                  </a:ext>
                </a:extLst>
              </a:tr>
              <a:tr h="2152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dirty="0">
                          <a:solidFill>
                            <a:srgbClr val="000000"/>
                          </a:solidFill>
                          <a:effectLst/>
                          <a:latin typeface="Abadi ExtraLight" panose="020B02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14:00</a:t>
                      </a:r>
                      <a:endParaRPr lang="es-CL" sz="1100" dirty="0">
                        <a:effectLst/>
                        <a:latin typeface="Abadi ExtraLight" panose="020B02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dirty="0">
                          <a:solidFill>
                            <a:srgbClr val="000000"/>
                          </a:solidFill>
                          <a:effectLst/>
                          <a:latin typeface="Abadi ExtraLight" panose="020B02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350 / 10 - 15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dirty="0">
                          <a:solidFill>
                            <a:srgbClr val="000000"/>
                          </a:solidFill>
                          <a:effectLst/>
                          <a:latin typeface="Abadi ExtraLight" panose="020B02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-15,0</a:t>
                      </a:r>
                      <a:endParaRPr lang="es-CL" sz="1100" dirty="0">
                        <a:effectLst/>
                        <a:latin typeface="Abadi ExtraLight" panose="020B02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badi ExtraLight" panose="020B02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Cubierto / 22000 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232091"/>
                  </a:ext>
                </a:extLst>
              </a:tr>
            </a:tbl>
          </a:graphicData>
        </a:graphic>
      </p:graphicFrame>
      <p:pic>
        <p:nvPicPr>
          <p:cNvPr id="34" name="Imagen 33">
            <a:extLst>
              <a:ext uri="{FF2B5EF4-FFF2-40B4-BE49-F238E27FC236}">
                <a16:creationId xmlns:a16="http://schemas.microsoft.com/office/drawing/2014/main" id="{D8A369E3-ADE0-6964-1008-C9AAEFA5B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3578" y="167806"/>
            <a:ext cx="1042359" cy="669169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BD1DE77E-41D4-A05C-D180-4E8FF9E830CA}"/>
              </a:ext>
            </a:extLst>
          </p:cNvPr>
          <p:cNvSpPr txBox="1"/>
          <p:nvPr/>
        </p:nvSpPr>
        <p:spPr>
          <a:xfrm>
            <a:off x="1624964" y="241901"/>
            <a:ext cx="5882642" cy="712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CL" sz="2000" spc="50" dirty="0">
                <a:solidFill>
                  <a:schemeClr val="accent6"/>
                </a:solidFill>
                <a:ea typeface="Roboto Condensed" pitchFamily="2" charset="0"/>
                <a:cs typeface="Arial"/>
              </a:rPr>
              <a:t>PRONÓSTICO AERONÁUTICO DE ALTA MONTAÑA </a:t>
            </a:r>
            <a:endParaRPr lang="es-CL" sz="2000" spc="50" dirty="0">
              <a:solidFill>
                <a:srgbClr val="FF0000"/>
              </a:solidFill>
              <a:ea typeface="Roboto Condensed" pitchFamily="2" charset="0"/>
              <a:cs typeface="Arial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CL" sz="1200" b="1" dirty="0">
                <a:solidFill>
                  <a:srgbClr val="273137"/>
                </a:solidFill>
                <a:latin typeface="Abadi ExtraLight" panose="020B02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Válido para 10.06.26 en </a:t>
            </a:r>
            <a:r>
              <a:rPr lang="es-CL" sz="1200" b="1" dirty="0">
                <a:solidFill>
                  <a:srgbClr val="000000"/>
                </a:solidFill>
                <a:latin typeface="Abadi ExtraLight" panose="020B02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Cajón Río Blanco n</a:t>
            </a:r>
            <a:r>
              <a:rPr lang="es-CL" sz="1200" b="1" dirty="0">
                <a:solidFill>
                  <a:srgbClr val="000000"/>
                </a:solidFill>
                <a:effectLst/>
                <a:latin typeface="Abadi ExtraLight" panose="020B02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ivel 15.000 P</a:t>
            </a:r>
            <a:r>
              <a:rPr lang="es-CL" sz="1200" b="1" dirty="0">
                <a:solidFill>
                  <a:srgbClr val="000000"/>
                </a:solidFill>
                <a:latin typeface="Abadi ExtraLight" panose="020B02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ies</a:t>
            </a:r>
            <a:endParaRPr lang="es-CL" sz="1200" b="1" dirty="0">
              <a:effectLst/>
              <a:latin typeface="Abadi ExtraLight" panose="020B02040201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4" name="Tabla 43">
            <a:extLst>
              <a:ext uri="{FF2B5EF4-FFF2-40B4-BE49-F238E27FC236}">
                <a16:creationId xmlns:a16="http://schemas.microsoft.com/office/drawing/2014/main" id="{F8003C79-F662-DEB8-7D38-D2D6010DFA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261008"/>
              </p:ext>
            </p:extLst>
          </p:nvPr>
        </p:nvGraphicFramePr>
        <p:xfrm>
          <a:off x="739137" y="3303854"/>
          <a:ext cx="7955279" cy="553980"/>
        </p:xfrm>
        <a:graphic>
          <a:graphicData uri="http://schemas.openxmlformats.org/drawingml/2006/table">
            <a:tbl>
              <a:tblPr firstRow="1" firstCol="1" bandRow="1"/>
              <a:tblGrid>
                <a:gridCol w="7955279">
                  <a:extLst>
                    <a:ext uri="{9D8B030D-6E8A-4147-A177-3AD203B41FA5}">
                      <a16:colId xmlns:a16="http://schemas.microsoft.com/office/drawing/2014/main" val="1494423022"/>
                    </a:ext>
                  </a:extLst>
                </a:gridCol>
              </a:tblGrid>
              <a:tr h="2855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s-CL" sz="1100" b="1" dirty="0">
                          <a:solidFill>
                            <a:srgbClr val="000000"/>
                          </a:solidFill>
                          <a:effectLst/>
                          <a:latin typeface="Abadi ExtraLight" panose="020B02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RESTRICCIONES </a:t>
                      </a:r>
                      <a:endParaRPr lang="es-CL" sz="1100" b="1" dirty="0">
                        <a:effectLst/>
                        <a:latin typeface="Abadi ExtraLight" panose="020B0204020104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8026635"/>
                  </a:ext>
                </a:extLst>
              </a:tr>
              <a:tr h="268400"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badi ExtraLight" panose="020B0204020104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Condiciones de tiempo atmosférico no permiten vuelos, rachas de viento (20 - 30 nudos)</a:t>
                      </a:r>
                    </a:p>
                  </a:txBody>
                  <a:tcPr marL="44450" marR="44450" marT="0" marB="0" anchor="ctr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5501148"/>
                  </a:ext>
                </a:extLst>
              </a:tr>
            </a:tbl>
          </a:graphicData>
        </a:graphic>
      </p:graphicFrame>
      <p:pic>
        <p:nvPicPr>
          <p:cNvPr id="45" name="Imagen 44">
            <a:extLst>
              <a:ext uri="{FF2B5EF4-FFF2-40B4-BE49-F238E27FC236}">
                <a16:creationId xmlns:a16="http://schemas.microsoft.com/office/drawing/2014/main" id="{33FEFB54-FFA9-6410-B9B7-9C4F91B08C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1760"/>
          <a:stretch>
            <a:fillRect/>
          </a:stretch>
        </p:blipFill>
        <p:spPr>
          <a:xfrm flipH="1">
            <a:off x="0" y="4084916"/>
            <a:ext cx="9132570" cy="82236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121181A-3614-1A5F-DE9C-CFFCF5EA6E1A}"/>
              </a:ext>
            </a:extLst>
          </p:cNvPr>
          <p:cNvSpPr txBox="1"/>
          <p:nvPr/>
        </p:nvSpPr>
        <p:spPr>
          <a:xfrm>
            <a:off x="1682971" y="1645616"/>
            <a:ext cx="30338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b="1" dirty="0">
                <a:solidFill>
                  <a:srgbClr val="000000"/>
                </a:solidFill>
                <a:latin typeface="Abadi ExtraLight" panose="020B0204020104020204" pitchFamily="34" charset="0"/>
              </a:rPr>
              <a:t>Viento: Dirección (°) / Intensidad Media (Nudo)</a:t>
            </a:r>
            <a:endParaRPr lang="es-CL" sz="900" dirty="0">
              <a:solidFill>
                <a:srgbClr val="000000"/>
              </a:solidFill>
              <a:latin typeface="Abadi ExtraLight" panose="020B0204020104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134671B-E1F8-64DC-D2DA-411D8C4785EA}"/>
              </a:ext>
            </a:extLst>
          </p:cNvPr>
          <p:cNvSpPr txBox="1"/>
          <p:nvPr/>
        </p:nvSpPr>
        <p:spPr>
          <a:xfrm>
            <a:off x="6940339" y="1645616"/>
            <a:ext cx="17064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100" b="1" dirty="0">
                <a:solidFill>
                  <a:srgbClr val="273137"/>
                </a:solidFill>
                <a:latin typeface="Abadi ExtraLight" panose="020B0204020104020204" pitchFamily="34" charset="0"/>
              </a:rPr>
              <a:t>Techo de Nubosidad (Pies)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BBC7A8E-533C-7722-9C69-C71D4DBEEC75}"/>
              </a:ext>
            </a:extLst>
          </p:cNvPr>
          <p:cNvSpPr txBox="1"/>
          <p:nvPr/>
        </p:nvSpPr>
        <p:spPr>
          <a:xfrm>
            <a:off x="4929978" y="1645616"/>
            <a:ext cx="11794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100" b="1" dirty="0">
                <a:solidFill>
                  <a:srgbClr val="273137"/>
                </a:solidFill>
                <a:latin typeface="Abadi ExtraLight" panose="020B0204020104020204" pitchFamily="34" charset="0"/>
              </a:rPr>
              <a:t>Temperatura (°C)</a:t>
            </a:r>
          </a:p>
        </p:txBody>
      </p:sp>
    </p:spTree>
    <p:extLst>
      <p:ext uri="{BB962C8B-B14F-4D97-AF65-F5344CB8AC3E}">
        <p14:creationId xmlns:p14="http://schemas.microsoft.com/office/powerpoint/2010/main" val="3705091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contenido 13">
            <a:extLst>
              <a:ext uri="{FF2B5EF4-FFF2-40B4-BE49-F238E27FC236}">
                <a16:creationId xmlns:a16="http://schemas.microsoft.com/office/drawing/2014/main" id="{D3472933-91FF-9D2C-5B61-6114435CD1A8}"/>
              </a:ext>
            </a:extLst>
          </p:cNvPr>
          <p:cNvSpPr txBox="1">
            <a:spLocks/>
          </p:cNvSpPr>
          <p:nvPr/>
        </p:nvSpPr>
        <p:spPr>
          <a:xfrm>
            <a:off x="4782263" y="1453786"/>
            <a:ext cx="1928580" cy="594066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98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98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900"/>
              </a:spcBef>
              <a:buClr>
                <a:srgbClr val="333333">
                  <a:lumMod val="60000"/>
                  <a:lumOff val="40000"/>
                </a:srgbClr>
              </a:buClr>
              <a:buNone/>
            </a:pPr>
            <a:r>
              <a:rPr lang="es-MX" sz="3200" spc="-200" dirty="0">
                <a:solidFill>
                  <a:srgbClr val="E75300"/>
                </a:solidFill>
                <a:latin typeface="Roboto Condensed" pitchFamily="2" charset="0"/>
                <a:ea typeface="Roboto Condensed" pitchFamily="2" charset="0"/>
                <a:cs typeface="Arial"/>
              </a:rPr>
              <a:t>80</a:t>
            </a:r>
            <a:endParaRPr lang="es-MX" sz="3200" dirty="0">
              <a:solidFill>
                <a:srgbClr val="E75300"/>
              </a:solidFill>
              <a:latin typeface="Roboto Condensed" pitchFamily="2" charset="0"/>
              <a:ea typeface="Roboto Condensed" pitchFamily="2" charset="0"/>
              <a:cs typeface="Arial"/>
            </a:endParaRPr>
          </a:p>
        </p:txBody>
      </p:sp>
      <p:sp>
        <p:nvSpPr>
          <p:cNvPr id="16" name="Marcador de contenido 13">
            <a:extLst>
              <a:ext uri="{FF2B5EF4-FFF2-40B4-BE49-F238E27FC236}">
                <a16:creationId xmlns:a16="http://schemas.microsoft.com/office/drawing/2014/main" id="{BE44104C-E915-A23A-59E6-ED14F5A454CB}"/>
              </a:ext>
            </a:extLst>
          </p:cNvPr>
          <p:cNvSpPr txBox="1">
            <a:spLocks/>
          </p:cNvSpPr>
          <p:nvPr/>
        </p:nvSpPr>
        <p:spPr>
          <a:xfrm>
            <a:off x="4572000" y="2088101"/>
            <a:ext cx="2326448" cy="477217"/>
          </a:xfrm>
          <a:prstGeom prst="rect">
            <a:avLst/>
          </a:prstGeom>
        </p:spPr>
        <p:txBody>
          <a:bodyPr anchor="t"/>
          <a:lstStyle>
            <a:lvl1pPr marL="268288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98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98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900"/>
              </a:spcBef>
              <a:buClr>
                <a:srgbClr val="333333">
                  <a:lumMod val="60000"/>
                  <a:lumOff val="40000"/>
                </a:srgbClr>
              </a:buClr>
              <a:buNone/>
            </a:pP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Abadi ExtraLight" panose="020F0502020204030204" pitchFamily="34" charset="0"/>
                <a:cs typeface="Calibri"/>
              </a:rPr>
              <a:t>Total </a:t>
            </a:r>
            <a:r>
              <a:rPr lang="es-ES" sz="1400" b="1" dirty="0">
                <a:solidFill>
                  <a:srgbClr val="273137"/>
                </a:solidFill>
                <a:latin typeface="Abadi ExtraLight" panose="020F0502020204030204" pitchFamily="34" charset="0"/>
                <a:cs typeface="Calibri"/>
              </a:rPr>
              <a:t>nieve </a:t>
            </a: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Abadi ExtraLight" panose="020F0502020204030204" pitchFamily="34" charset="0"/>
                <a:cs typeface="Calibri"/>
              </a:rPr>
              <a:t>caída este año</a:t>
            </a:r>
            <a:r>
              <a:rPr lang="es-CL" sz="1400" b="1" dirty="0">
                <a:solidFill>
                  <a:schemeClr val="accent3">
                    <a:lumMod val="50000"/>
                  </a:schemeClr>
                </a:solidFill>
                <a:latin typeface="Abadi ExtraLight" panose="020F0502020204030204" pitchFamily="34" charset="0"/>
                <a:cs typeface="Calibri"/>
              </a:rPr>
              <a:t> (cm)</a:t>
            </a:r>
          </a:p>
          <a:p>
            <a:pPr marL="0" indent="0" algn="ctr" defTabSz="685800">
              <a:spcBef>
                <a:spcPts val="900"/>
              </a:spcBef>
              <a:buClr>
                <a:srgbClr val="333333">
                  <a:lumMod val="60000"/>
                  <a:lumOff val="40000"/>
                </a:srgbClr>
              </a:buClr>
              <a:buNone/>
            </a:pPr>
            <a:endParaRPr lang="es-MX" sz="14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Marcador de contenido 13">
            <a:extLst>
              <a:ext uri="{FF2B5EF4-FFF2-40B4-BE49-F238E27FC236}">
                <a16:creationId xmlns:a16="http://schemas.microsoft.com/office/drawing/2014/main" id="{42BE8729-CA17-1CE8-1790-2F9038E0A045}"/>
              </a:ext>
            </a:extLst>
          </p:cNvPr>
          <p:cNvSpPr txBox="1">
            <a:spLocks/>
          </p:cNvSpPr>
          <p:nvPr/>
        </p:nvSpPr>
        <p:spPr>
          <a:xfrm>
            <a:off x="6806920" y="1397566"/>
            <a:ext cx="1924299" cy="594066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98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98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900"/>
              </a:spcBef>
              <a:buClr>
                <a:srgbClr val="333333">
                  <a:lumMod val="60000"/>
                  <a:lumOff val="40000"/>
                </a:srgbClr>
              </a:buClr>
              <a:buNone/>
            </a:pPr>
            <a:r>
              <a:rPr lang="es-MX" sz="3200" dirty="0">
                <a:solidFill>
                  <a:srgbClr val="E75300"/>
                </a:solidFill>
                <a:latin typeface="Roboto Condensed" pitchFamily="2" charset="0"/>
                <a:ea typeface="Roboto Condensed" pitchFamily="2" charset="0"/>
                <a:cs typeface="Arial"/>
              </a:rPr>
              <a:t>260</a:t>
            </a:r>
          </a:p>
        </p:txBody>
      </p:sp>
      <p:sp>
        <p:nvSpPr>
          <p:cNvPr id="18" name="Marcador de contenido 13">
            <a:extLst>
              <a:ext uri="{FF2B5EF4-FFF2-40B4-BE49-F238E27FC236}">
                <a16:creationId xmlns:a16="http://schemas.microsoft.com/office/drawing/2014/main" id="{05C7D359-C411-19E7-FD70-D81AB343AF24}"/>
              </a:ext>
            </a:extLst>
          </p:cNvPr>
          <p:cNvSpPr txBox="1">
            <a:spLocks/>
          </p:cNvSpPr>
          <p:nvPr/>
        </p:nvSpPr>
        <p:spPr>
          <a:xfrm>
            <a:off x="6783030" y="2047852"/>
            <a:ext cx="1924302" cy="543720"/>
          </a:xfrm>
          <a:prstGeom prst="rect">
            <a:avLst/>
          </a:prstGeom>
        </p:spPr>
        <p:txBody>
          <a:bodyPr anchor="t"/>
          <a:lstStyle>
            <a:lvl1pPr marL="268288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98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98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457189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None/>
              <a:defRPr/>
            </a:pP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Abadi ExtraLight" panose="020F0502020204030204" pitchFamily="34" charset="0"/>
                <a:cs typeface="Calibri"/>
              </a:rPr>
              <a:t>Año normal a la fecha </a:t>
            </a:r>
            <a:r>
              <a:rPr lang="es-ES" sz="1400" b="1" dirty="0">
                <a:solidFill>
                  <a:srgbClr val="FF0000"/>
                </a:solidFill>
                <a:latin typeface="Abadi ExtraLight" panose="020F0502020204030204" pitchFamily="34" charset="0"/>
                <a:cs typeface="Calibri"/>
              </a:rPr>
              <a:t> </a:t>
            </a: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Abadi ExtraLight" panose="020F0502020204030204" pitchFamily="34" charset="0"/>
                <a:cs typeface="Calibri"/>
              </a:rPr>
              <a:t>(cm) </a:t>
            </a:r>
            <a:endParaRPr lang="es-CL" sz="1400" b="1" dirty="0">
              <a:solidFill>
                <a:schemeClr val="accent3">
                  <a:lumMod val="50000"/>
                </a:schemeClr>
              </a:solidFill>
              <a:latin typeface="Abadi ExtraLight" panose="020F0502020204030204" pitchFamily="34" charset="0"/>
              <a:cs typeface="Calibri"/>
            </a:endParaRPr>
          </a:p>
        </p:txBody>
      </p:sp>
      <p:sp>
        <p:nvSpPr>
          <p:cNvPr id="31" name="Marcador de contenido 13">
            <a:extLst>
              <a:ext uri="{FF2B5EF4-FFF2-40B4-BE49-F238E27FC236}">
                <a16:creationId xmlns:a16="http://schemas.microsoft.com/office/drawing/2014/main" id="{92EA676B-324F-3443-8456-38B8304B050C}"/>
              </a:ext>
            </a:extLst>
          </p:cNvPr>
          <p:cNvSpPr txBox="1">
            <a:spLocks/>
          </p:cNvSpPr>
          <p:nvPr/>
        </p:nvSpPr>
        <p:spPr>
          <a:xfrm>
            <a:off x="4826621" y="3155394"/>
            <a:ext cx="1912023" cy="594066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98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98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900"/>
              </a:spcBef>
              <a:buClr>
                <a:srgbClr val="333333">
                  <a:lumMod val="60000"/>
                  <a:lumOff val="40000"/>
                </a:srgbClr>
              </a:buClr>
              <a:buNone/>
            </a:pPr>
            <a:r>
              <a:rPr lang="es-MX" sz="3200" dirty="0">
                <a:solidFill>
                  <a:srgbClr val="E75300"/>
                </a:solidFill>
                <a:latin typeface="Roboto Condensed" pitchFamily="2" charset="0"/>
                <a:ea typeface="Roboto Condensed" pitchFamily="2" charset="0"/>
                <a:cs typeface="Arial"/>
              </a:rPr>
              <a:t>0 </a:t>
            </a:r>
            <a:endParaRPr lang="es-MX" sz="3200" dirty="0">
              <a:solidFill>
                <a:srgbClr val="FF0000"/>
              </a:solidFill>
              <a:latin typeface="Roboto Condensed" pitchFamily="2" charset="0"/>
              <a:ea typeface="Roboto Condensed" pitchFamily="2" charset="0"/>
              <a:cs typeface="Arial"/>
            </a:endParaRPr>
          </a:p>
        </p:txBody>
      </p:sp>
      <p:sp>
        <p:nvSpPr>
          <p:cNvPr id="34" name="Marcador de contenido 13">
            <a:extLst>
              <a:ext uri="{FF2B5EF4-FFF2-40B4-BE49-F238E27FC236}">
                <a16:creationId xmlns:a16="http://schemas.microsoft.com/office/drawing/2014/main" id="{9FD46542-736E-7849-8FFC-B96BF55DFB26}"/>
              </a:ext>
            </a:extLst>
          </p:cNvPr>
          <p:cNvSpPr txBox="1">
            <a:spLocks/>
          </p:cNvSpPr>
          <p:nvPr/>
        </p:nvSpPr>
        <p:spPr>
          <a:xfrm>
            <a:off x="4642761" y="3769562"/>
            <a:ext cx="2116786" cy="543720"/>
          </a:xfrm>
          <a:prstGeom prst="rect">
            <a:avLst/>
          </a:prstGeom>
        </p:spPr>
        <p:txBody>
          <a:bodyPr anchor="t"/>
          <a:lstStyle>
            <a:lvl1pPr marL="268288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98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98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Abadi ExtraLight" panose="020F0502020204030204" pitchFamily="34" charset="0"/>
                <a:cs typeface="Calibri"/>
              </a:rPr>
              <a:t>Espesor </a:t>
            </a:r>
            <a:r>
              <a:rPr lang="es-ES" sz="1400" b="1" dirty="0">
                <a:solidFill>
                  <a:srgbClr val="273137"/>
                </a:solidFill>
                <a:latin typeface="Abadi ExtraLight" panose="020F0502020204030204" pitchFamily="34" charset="0"/>
                <a:cs typeface="Calibri"/>
              </a:rPr>
              <a:t>manto </a:t>
            </a: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Abadi ExtraLight" panose="020F0502020204030204" pitchFamily="34" charset="0"/>
                <a:cs typeface="Calibri"/>
              </a:rPr>
              <a:t>actual (cm)</a:t>
            </a:r>
            <a:endParaRPr lang="es-CL" sz="1400" b="1" dirty="0">
              <a:solidFill>
                <a:schemeClr val="accent3">
                  <a:lumMod val="50000"/>
                </a:schemeClr>
              </a:solidFill>
              <a:latin typeface="Abadi ExtraLight" panose="020F0502020204030204" pitchFamily="34" charset="0"/>
              <a:cs typeface="Calibri"/>
            </a:endParaRPr>
          </a:p>
        </p:txBody>
      </p:sp>
      <p:sp>
        <p:nvSpPr>
          <p:cNvPr id="35" name="Marcador de contenido 13">
            <a:extLst>
              <a:ext uri="{FF2B5EF4-FFF2-40B4-BE49-F238E27FC236}">
                <a16:creationId xmlns:a16="http://schemas.microsoft.com/office/drawing/2014/main" id="{D5FE2B43-EF1D-A94F-B4DD-CABA4C30F2B9}"/>
              </a:ext>
            </a:extLst>
          </p:cNvPr>
          <p:cNvSpPr txBox="1">
            <a:spLocks/>
          </p:cNvSpPr>
          <p:nvPr/>
        </p:nvSpPr>
        <p:spPr>
          <a:xfrm>
            <a:off x="6756176" y="3155394"/>
            <a:ext cx="1924291" cy="594066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98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98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900"/>
              </a:spcBef>
              <a:buClr>
                <a:srgbClr val="333333">
                  <a:lumMod val="60000"/>
                  <a:lumOff val="40000"/>
                </a:srgbClr>
              </a:buClr>
              <a:buNone/>
            </a:pPr>
            <a:r>
              <a:rPr lang="es-MX" sz="3200" dirty="0">
                <a:solidFill>
                  <a:srgbClr val="E75300"/>
                </a:solidFill>
                <a:latin typeface="Roboto Condensed" pitchFamily="2" charset="0"/>
                <a:ea typeface="Roboto Condensed" pitchFamily="2" charset="0"/>
                <a:cs typeface="Arial"/>
              </a:rPr>
              <a:t>225 %</a:t>
            </a:r>
          </a:p>
        </p:txBody>
      </p:sp>
      <p:sp>
        <p:nvSpPr>
          <p:cNvPr id="36" name="Marcador de contenido 13">
            <a:extLst>
              <a:ext uri="{FF2B5EF4-FFF2-40B4-BE49-F238E27FC236}">
                <a16:creationId xmlns:a16="http://schemas.microsoft.com/office/drawing/2014/main" id="{1EDD5C4B-2F0A-E04A-818B-711984B66404}"/>
              </a:ext>
            </a:extLst>
          </p:cNvPr>
          <p:cNvSpPr txBox="1">
            <a:spLocks/>
          </p:cNvSpPr>
          <p:nvPr/>
        </p:nvSpPr>
        <p:spPr>
          <a:xfrm>
            <a:off x="6566979" y="3711218"/>
            <a:ext cx="2302684" cy="378042"/>
          </a:xfrm>
          <a:prstGeom prst="rect">
            <a:avLst/>
          </a:prstGeom>
        </p:spPr>
        <p:txBody>
          <a:bodyPr anchor="t"/>
          <a:lstStyle>
            <a:lvl1pPr marL="268288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98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98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600">
              <a:lnSpc>
                <a:spcPts val="1500"/>
              </a:lnSpc>
              <a:spcBef>
                <a:spcPts val="900"/>
              </a:spcBef>
              <a:buClr>
                <a:srgbClr val="333333">
                  <a:lumMod val="60000"/>
                  <a:lumOff val="40000"/>
                </a:srgbClr>
              </a:buClr>
              <a:buNone/>
              <a:defRPr/>
            </a:pPr>
            <a:r>
              <a:rPr lang="es-CL" sz="1400" b="1" dirty="0">
                <a:solidFill>
                  <a:srgbClr val="FF0000"/>
                </a:solidFill>
                <a:latin typeface="Abadi ExtraLight" panose="020F0502020204030204" pitchFamily="34" charset="0"/>
                <a:cs typeface="Calibri"/>
              </a:rPr>
              <a:t>Déficit (%)</a:t>
            </a:r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3BD72EC0-0498-434A-B893-2571DCB4A629}"/>
              </a:ext>
            </a:extLst>
          </p:cNvPr>
          <p:cNvCxnSpPr>
            <a:cxnSpLocks/>
          </p:cNvCxnSpPr>
          <p:nvPr/>
        </p:nvCxnSpPr>
        <p:spPr>
          <a:xfrm flipV="1">
            <a:off x="6738644" y="2854983"/>
            <a:ext cx="0" cy="1408213"/>
          </a:xfrm>
          <a:prstGeom prst="line">
            <a:avLst/>
          </a:prstGeom>
          <a:ln w="6350">
            <a:solidFill>
              <a:schemeClr val="bg1">
                <a:lumMod val="65000"/>
                <a:alpha val="49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4FF7CE7D-9832-4244-923B-AA7990453C42}"/>
              </a:ext>
            </a:extLst>
          </p:cNvPr>
          <p:cNvCxnSpPr>
            <a:cxnSpLocks/>
          </p:cNvCxnSpPr>
          <p:nvPr/>
        </p:nvCxnSpPr>
        <p:spPr>
          <a:xfrm flipH="1">
            <a:off x="4982105" y="2642150"/>
            <a:ext cx="3533393" cy="0"/>
          </a:xfrm>
          <a:prstGeom prst="line">
            <a:avLst/>
          </a:prstGeom>
          <a:ln w="6350">
            <a:solidFill>
              <a:schemeClr val="bg1">
                <a:lumMod val="65000"/>
                <a:alpha val="49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D4BD01CD-E2C1-A941-ACA0-B14AD2E5C9CC}"/>
              </a:ext>
            </a:extLst>
          </p:cNvPr>
          <p:cNvCxnSpPr>
            <a:cxnSpLocks/>
          </p:cNvCxnSpPr>
          <p:nvPr/>
        </p:nvCxnSpPr>
        <p:spPr>
          <a:xfrm flipH="1">
            <a:off x="6996359" y="4048722"/>
            <a:ext cx="721963" cy="0"/>
          </a:xfrm>
          <a:prstGeom prst="line">
            <a:avLst/>
          </a:prstGeom>
          <a:ln w="3175">
            <a:solidFill>
              <a:schemeClr val="bg1">
                <a:lumMod val="65000"/>
                <a:alpha val="19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BA7027A9-6F99-1444-8A6A-FFE6FBAE26A9}"/>
              </a:ext>
            </a:extLst>
          </p:cNvPr>
          <p:cNvCxnSpPr>
            <a:cxnSpLocks/>
          </p:cNvCxnSpPr>
          <p:nvPr/>
        </p:nvCxnSpPr>
        <p:spPr>
          <a:xfrm flipV="1">
            <a:off x="6732230" y="1219813"/>
            <a:ext cx="0" cy="1238009"/>
          </a:xfrm>
          <a:prstGeom prst="line">
            <a:avLst/>
          </a:prstGeom>
          <a:ln w="6350">
            <a:solidFill>
              <a:schemeClr val="bg1">
                <a:lumMod val="65000"/>
                <a:alpha val="49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61EE6A68-8E2D-DA5C-E9FB-15CC9227AAFF}"/>
              </a:ext>
            </a:extLst>
          </p:cNvPr>
          <p:cNvSpPr txBox="1"/>
          <p:nvPr/>
        </p:nvSpPr>
        <p:spPr>
          <a:xfrm>
            <a:off x="4595876" y="114261"/>
            <a:ext cx="4285536" cy="114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CL" sz="2000" b="1" spc="50" dirty="0">
                <a:solidFill>
                  <a:schemeClr val="accent6"/>
                </a:solidFill>
                <a:latin typeface="Abadi ExtraLight" panose="020B0204020104020204" pitchFamily="34" charset="0"/>
                <a:ea typeface="Roboto Condensed" pitchFamily="2" charset="0"/>
                <a:cs typeface="Arial"/>
              </a:rPr>
              <a:t>RESUMEN PLUVIOMÉTRICO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CL" sz="2000" b="1" spc="50" dirty="0">
                <a:solidFill>
                  <a:schemeClr val="accent6"/>
                </a:solidFill>
                <a:latin typeface="Abadi ExtraLight" panose="020B0204020104020204" pitchFamily="34" charset="0"/>
                <a:ea typeface="Roboto Condensed" pitchFamily="2" charset="0"/>
                <a:cs typeface="Arial"/>
              </a:rPr>
              <a:t>09.06.26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CL" sz="1200" b="1" dirty="0">
                <a:solidFill>
                  <a:schemeClr val="accent3">
                    <a:lumMod val="50000"/>
                  </a:schemeClr>
                </a:solidFill>
                <a:latin typeface="Abadi ExtraLight" panose="020B0204020104020204" pitchFamily="34" charset="0"/>
                <a:cs typeface="Calibri"/>
              </a:rPr>
              <a:t>DIVISIÓN ANDINA - MINA RAJO (3.500 – 4.200 m.s.n.m.)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0CF3059-EB1C-2885-C0B9-85C26AF2B5B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12488" r="8543"/>
          <a:stretch>
            <a:fillRect/>
          </a:stretch>
        </p:blipFill>
        <p:spPr>
          <a:xfrm>
            <a:off x="5892" y="6782"/>
            <a:ext cx="4500000" cy="486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9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2A490-C4B6-B5AD-417E-02D62D1EF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contenido 13">
            <a:extLst>
              <a:ext uri="{FF2B5EF4-FFF2-40B4-BE49-F238E27FC236}">
                <a16:creationId xmlns:a16="http://schemas.microsoft.com/office/drawing/2014/main" id="{5CECB2C9-3B5F-3122-A568-39C6DD3FC742}"/>
              </a:ext>
            </a:extLst>
          </p:cNvPr>
          <p:cNvSpPr txBox="1">
            <a:spLocks/>
          </p:cNvSpPr>
          <p:nvPr/>
        </p:nvSpPr>
        <p:spPr>
          <a:xfrm>
            <a:off x="4782263" y="1453786"/>
            <a:ext cx="1928580" cy="594066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98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98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900"/>
              </a:spcBef>
              <a:buClr>
                <a:srgbClr val="333333">
                  <a:lumMod val="60000"/>
                  <a:lumOff val="40000"/>
                </a:srgbClr>
              </a:buClr>
              <a:buNone/>
            </a:pPr>
            <a:r>
              <a:rPr lang="es-MX" sz="3200" spc="-200" dirty="0">
                <a:solidFill>
                  <a:srgbClr val="E75300"/>
                </a:solidFill>
                <a:latin typeface="Roboto Condensed" pitchFamily="2" charset="0"/>
                <a:ea typeface="Roboto Condensed" pitchFamily="2" charset="0"/>
                <a:cs typeface="Arial"/>
              </a:rPr>
              <a:t>38</a:t>
            </a:r>
            <a:endParaRPr lang="es-MX" sz="3200" dirty="0">
              <a:solidFill>
                <a:srgbClr val="E75300"/>
              </a:solidFill>
              <a:latin typeface="Roboto Condensed" pitchFamily="2" charset="0"/>
              <a:ea typeface="Roboto Condensed" pitchFamily="2" charset="0"/>
              <a:cs typeface="Arial"/>
            </a:endParaRPr>
          </a:p>
        </p:txBody>
      </p:sp>
      <p:sp>
        <p:nvSpPr>
          <p:cNvPr id="16" name="Marcador de contenido 13">
            <a:extLst>
              <a:ext uri="{FF2B5EF4-FFF2-40B4-BE49-F238E27FC236}">
                <a16:creationId xmlns:a16="http://schemas.microsoft.com/office/drawing/2014/main" id="{F38BB398-A1D5-3838-99DA-CBC5BFD45F3D}"/>
              </a:ext>
            </a:extLst>
          </p:cNvPr>
          <p:cNvSpPr txBox="1">
            <a:spLocks/>
          </p:cNvSpPr>
          <p:nvPr/>
        </p:nvSpPr>
        <p:spPr>
          <a:xfrm>
            <a:off x="4637800" y="2047852"/>
            <a:ext cx="2043631" cy="477217"/>
          </a:xfrm>
          <a:prstGeom prst="rect">
            <a:avLst/>
          </a:prstGeom>
        </p:spPr>
        <p:txBody>
          <a:bodyPr anchor="t"/>
          <a:lstStyle>
            <a:lvl1pPr marL="268288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98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98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900"/>
              </a:spcBef>
              <a:buClr>
                <a:srgbClr val="333333">
                  <a:lumMod val="60000"/>
                  <a:lumOff val="40000"/>
                </a:srgbClr>
              </a:buClr>
              <a:buNone/>
            </a:pP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Abadi ExtraLight" panose="020F0502020204030204" pitchFamily="34" charset="0"/>
                <a:cs typeface="Calibri"/>
              </a:rPr>
              <a:t>Total nieve caída este año</a:t>
            </a:r>
            <a:r>
              <a:rPr lang="es-CL" sz="1400" b="1" dirty="0">
                <a:solidFill>
                  <a:schemeClr val="accent3">
                    <a:lumMod val="50000"/>
                  </a:schemeClr>
                </a:solidFill>
                <a:latin typeface="Abadi ExtraLight" panose="020F0502020204030204" pitchFamily="34" charset="0"/>
                <a:cs typeface="Calibri"/>
              </a:rPr>
              <a:t> (cm)</a:t>
            </a:r>
          </a:p>
          <a:p>
            <a:pPr marL="0" indent="0" algn="ctr" defTabSz="685800">
              <a:spcBef>
                <a:spcPts val="900"/>
              </a:spcBef>
              <a:buClr>
                <a:srgbClr val="333333">
                  <a:lumMod val="60000"/>
                  <a:lumOff val="40000"/>
                </a:srgbClr>
              </a:buClr>
              <a:buNone/>
            </a:pPr>
            <a:endParaRPr lang="es-MX" sz="14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Marcador de contenido 13">
            <a:extLst>
              <a:ext uri="{FF2B5EF4-FFF2-40B4-BE49-F238E27FC236}">
                <a16:creationId xmlns:a16="http://schemas.microsoft.com/office/drawing/2014/main" id="{A81BBEEF-B289-C580-D337-0F680EEB4D2D}"/>
              </a:ext>
            </a:extLst>
          </p:cNvPr>
          <p:cNvSpPr txBox="1">
            <a:spLocks/>
          </p:cNvSpPr>
          <p:nvPr/>
        </p:nvSpPr>
        <p:spPr>
          <a:xfrm>
            <a:off x="6806920" y="1397566"/>
            <a:ext cx="1924299" cy="594066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98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98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900"/>
              </a:spcBef>
              <a:buClr>
                <a:srgbClr val="333333">
                  <a:lumMod val="60000"/>
                  <a:lumOff val="40000"/>
                </a:srgbClr>
              </a:buClr>
              <a:buNone/>
            </a:pPr>
            <a:r>
              <a:rPr lang="es-MX" sz="3200" dirty="0">
                <a:solidFill>
                  <a:srgbClr val="E75300"/>
                </a:solidFill>
                <a:latin typeface="Roboto Condensed" pitchFamily="2" charset="0"/>
                <a:ea typeface="Roboto Condensed" pitchFamily="2" charset="0"/>
                <a:cs typeface="Arial"/>
              </a:rPr>
              <a:t>269</a:t>
            </a:r>
          </a:p>
        </p:txBody>
      </p:sp>
      <p:sp>
        <p:nvSpPr>
          <p:cNvPr id="18" name="Marcador de contenido 13">
            <a:extLst>
              <a:ext uri="{FF2B5EF4-FFF2-40B4-BE49-F238E27FC236}">
                <a16:creationId xmlns:a16="http://schemas.microsoft.com/office/drawing/2014/main" id="{4D5A3C97-2716-B906-28C2-93E4A7238C74}"/>
              </a:ext>
            </a:extLst>
          </p:cNvPr>
          <p:cNvSpPr txBox="1">
            <a:spLocks/>
          </p:cNvSpPr>
          <p:nvPr/>
        </p:nvSpPr>
        <p:spPr>
          <a:xfrm>
            <a:off x="6783030" y="2047852"/>
            <a:ext cx="1924302" cy="543720"/>
          </a:xfrm>
          <a:prstGeom prst="rect">
            <a:avLst/>
          </a:prstGeom>
        </p:spPr>
        <p:txBody>
          <a:bodyPr anchor="t"/>
          <a:lstStyle>
            <a:lvl1pPr marL="268288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98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98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457189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None/>
              <a:defRPr/>
            </a:pP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Abadi ExtraLight" panose="020F0502020204030204" pitchFamily="34" charset="0"/>
                <a:cs typeface="Calibri"/>
              </a:rPr>
              <a:t>Año normal a la fecha (cm)</a:t>
            </a:r>
            <a:endParaRPr lang="es-CL" sz="1400" b="1" dirty="0">
              <a:solidFill>
                <a:schemeClr val="accent3">
                  <a:lumMod val="50000"/>
                </a:schemeClr>
              </a:solidFill>
              <a:latin typeface="Abadi ExtraLight" panose="020F0502020204030204" pitchFamily="34" charset="0"/>
              <a:cs typeface="Calibri"/>
            </a:endParaRPr>
          </a:p>
        </p:txBody>
      </p:sp>
      <p:sp>
        <p:nvSpPr>
          <p:cNvPr id="31" name="Marcador de contenido 13">
            <a:extLst>
              <a:ext uri="{FF2B5EF4-FFF2-40B4-BE49-F238E27FC236}">
                <a16:creationId xmlns:a16="http://schemas.microsoft.com/office/drawing/2014/main" id="{8DA9A3F0-42B4-41A4-883D-A6A76CDB5E61}"/>
              </a:ext>
            </a:extLst>
          </p:cNvPr>
          <p:cNvSpPr txBox="1">
            <a:spLocks/>
          </p:cNvSpPr>
          <p:nvPr/>
        </p:nvSpPr>
        <p:spPr>
          <a:xfrm>
            <a:off x="4826621" y="3155394"/>
            <a:ext cx="1912023" cy="594066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98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98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900"/>
              </a:spcBef>
              <a:buClr>
                <a:srgbClr val="333333">
                  <a:lumMod val="60000"/>
                  <a:lumOff val="40000"/>
                </a:srgbClr>
              </a:buClr>
              <a:buNone/>
            </a:pPr>
            <a:r>
              <a:rPr lang="es-MX" sz="3200" dirty="0">
                <a:solidFill>
                  <a:srgbClr val="E75300"/>
                </a:solidFill>
                <a:latin typeface="Roboto Condensed" pitchFamily="2" charset="0"/>
                <a:ea typeface="Roboto Condensed" pitchFamily="2" charset="0"/>
                <a:cs typeface="Arial"/>
              </a:rPr>
              <a:t>7</a:t>
            </a:r>
            <a:endParaRPr lang="es-MX" sz="3200" dirty="0">
              <a:solidFill>
                <a:srgbClr val="FF0000"/>
              </a:solidFill>
              <a:latin typeface="Roboto Condensed" pitchFamily="2" charset="0"/>
              <a:ea typeface="Roboto Condensed" pitchFamily="2" charset="0"/>
              <a:cs typeface="Arial"/>
            </a:endParaRPr>
          </a:p>
        </p:txBody>
      </p:sp>
      <p:sp>
        <p:nvSpPr>
          <p:cNvPr id="34" name="Marcador de contenido 13">
            <a:extLst>
              <a:ext uri="{FF2B5EF4-FFF2-40B4-BE49-F238E27FC236}">
                <a16:creationId xmlns:a16="http://schemas.microsoft.com/office/drawing/2014/main" id="{CEA4B8A1-B904-ED23-9586-254CFAE356E6}"/>
              </a:ext>
            </a:extLst>
          </p:cNvPr>
          <p:cNvSpPr txBox="1">
            <a:spLocks/>
          </p:cNvSpPr>
          <p:nvPr/>
        </p:nvSpPr>
        <p:spPr>
          <a:xfrm>
            <a:off x="4621747" y="3749460"/>
            <a:ext cx="2099366" cy="543720"/>
          </a:xfrm>
          <a:prstGeom prst="rect">
            <a:avLst/>
          </a:prstGeom>
        </p:spPr>
        <p:txBody>
          <a:bodyPr anchor="t"/>
          <a:lstStyle>
            <a:lvl1pPr marL="268288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98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98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Abadi ExtraLight" panose="020F0502020204030204" pitchFamily="34" charset="0"/>
                <a:cs typeface="Calibri"/>
              </a:rPr>
              <a:t>Espesor manto actual (cm)</a:t>
            </a:r>
            <a:endParaRPr lang="es-CL" sz="1400" b="1" dirty="0">
              <a:solidFill>
                <a:schemeClr val="accent3">
                  <a:lumMod val="50000"/>
                </a:schemeClr>
              </a:solidFill>
              <a:latin typeface="Abadi ExtraLight" panose="020F0502020204030204" pitchFamily="34" charset="0"/>
              <a:cs typeface="Calibri"/>
            </a:endParaRPr>
          </a:p>
        </p:txBody>
      </p:sp>
      <p:sp>
        <p:nvSpPr>
          <p:cNvPr id="35" name="Marcador de contenido 13">
            <a:extLst>
              <a:ext uri="{FF2B5EF4-FFF2-40B4-BE49-F238E27FC236}">
                <a16:creationId xmlns:a16="http://schemas.microsoft.com/office/drawing/2014/main" id="{8FABF7CA-4CD4-DC3D-06E1-E07DAE37DE91}"/>
              </a:ext>
            </a:extLst>
          </p:cNvPr>
          <p:cNvSpPr txBox="1">
            <a:spLocks/>
          </p:cNvSpPr>
          <p:nvPr/>
        </p:nvSpPr>
        <p:spPr>
          <a:xfrm>
            <a:off x="6756176" y="3155394"/>
            <a:ext cx="1924291" cy="594066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98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98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900"/>
              </a:spcBef>
              <a:buClr>
                <a:srgbClr val="333333">
                  <a:lumMod val="60000"/>
                  <a:lumOff val="40000"/>
                </a:srgbClr>
              </a:buClr>
              <a:buNone/>
            </a:pPr>
            <a:r>
              <a:rPr lang="es-MX" sz="3200" dirty="0">
                <a:solidFill>
                  <a:srgbClr val="E75300"/>
                </a:solidFill>
                <a:latin typeface="Roboto Condensed" pitchFamily="2" charset="0"/>
                <a:ea typeface="Roboto Condensed" pitchFamily="2" charset="0"/>
                <a:cs typeface="Arial"/>
              </a:rPr>
              <a:t>607 %</a:t>
            </a:r>
          </a:p>
          <a:p>
            <a:pPr marL="0" indent="0" algn="ctr" defTabSz="685800">
              <a:spcBef>
                <a:spcPts val="900"/>
              </a:spcBef>
              <a:buClr>
                <a:srgbClr val="333333">
                  <a:lumMod val="60000"/>
                  <a:lumOff val="40000"/>
                </a:srgbClr>
              </a:buClr>
              <a:buNone/>
            </a:pPr>
            <a:endParaRPr lang="es-MX" sz="3200" dirty="0">
              <a:solidFill>
                <a:srgbClr val="E75300"/>
              </a:solidFill>
              <a:latin typeface="Roboto Condensed" pitchFamily="2" charset="0"/>
              <a:ea typeface="Roboto Condensed" pitchFamily="2" charset="0"/>
              <a:cs typeface="Arial"/>
            </a:endParaRPr>
          </a:p>
        </p:txBody>
      </p:sp>
      <p:sp>
        <p:nvSpPr>
          <p:cNvPr id="36" name="Marcador de contenido 13">
            <a:extLst>
              <a:ext uri="{FF2B5EF4-FFF2-40B4-BE49-F238E27FC236}">
                <a16:creationId xmlns:a16="http://schemas.microsoft.com/office/drawing/2014/main" id="{B693825A-4880-227F-5027-0B66D9F984F7}"/>
              </a:ext>
            </a:extLst>
          </p:cNvPr>
          <p:cNvSpPr txBox="1">
            <a:spLocks/>
          </p:cNvSpPr>
          <p:nvPr/>
        </p:nvSpPr>
        <p:spPr>
          <a:xfrm>
            <a:off x="6668639" y="3749460"/>
            <a:ext cx="2099363" cy="378042"/>
          </a:xfrm>
          <a:prstGeom prst="rect">
            <a:avLst/>
          </a:prstGeom>
        </p:spPr>
        <p:txBody>
          <a:bodyPr anchor="t"/>
          <a:lstStyle>
            <a:lvl1pPr marL="268288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98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98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828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600">
              <a:lnSpc>
                <a:spcPts val="1500"/>
              </a:lnSpc>
              <a:spcBef>
                <a:spcPts val="900"/>
              </a:spcBef>
              <a:buClr>
                <a:srgbClr val="333333">
                  <a:lumMod val="60000"/>
                  <a:lumOff val="40000"/>
                </a:srgbClr>
              </a:buClr>
              <a:buNone/>
              <a:defRPr/>
            </a:pPr>
            <a:r>
              <a:rPr lang="es-CL" sz="1400" b="1" dirty="0">
                <a:solidFill>
                  <a:srgbClr val="FF0000"/>
                </a:solidFill>
                <a:latin typeface="Abadi ExtraLight" panose="020F0502020204030204" pitchFamily="34" charset="0"/>
                <a:cs typeface="Calibri"/>
              </a:rPr>
              <a:t>Déficit (%)</a:t>
            </a:r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3D282F3D-D5B3-B483-F01A-2C63D9F2C709}"/>
              </a:ext>
            </a:extLst>
          </p:cNvPr>
          <p:cNvCxnSpPr>
            <a:cxnSpLocks/>
          </p:cNvCxnSpPr>
          <p:nvPr/>
        </p:nvCxnSpPr>
        <p:spPr>
          <a:xfrm flipV="1">
            <a:off x="6738644" y="2854983"/>
            <a:ext cx="0" cy="1408213"/>
          </a:xfrm>
          <a:prstGeom prst="line">
            <a:avLst/>
          </a:prstGeom>
          <a:ln w="6350">
            <a:solidFill>
              <a:schemeClr val="bg1">
                <a:lumMod val="65000"/>
                <a:alpha val="49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75D78216-2549-6E2A-0357-6946B3E4733A}"/>
              </a:ext>
            </a:extLst>
          </p:cNvPr>
          <p:cNvCxnSpPr>
            <a:cxnSpLocks/>
          </p:cNvCxnSpPr>
          <p:nvPr/>
        </p:nvCxnSpPr>
        <p:spPr>
          <a:xfrm flipH="1">
            <a:off x="4982105" y="2642150"/>
            <a:ext cx="3533393" cy="0"/>
          </a:xfrm>
          <a:prstGeom prst="line">
            <a:avLst/>
          </a:prstGeom>
          <a:ln w="6350">
            <a:solidFill>
              <a:schemeClr val="bg1">
                <a:lumMod val="65000"/>
                <a:alpha val="49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BCFCC0FC-0267-9018-929D-30BA78C50719}"/>
              </a:ext>
            </a:extLst>
          </p:cNvPr>
          <p:cNvCxnSpPr>
            <a:cxnSpLocks/>
          </p:cNvCxnSpPr>
          <p:nvPr/>
        </p:nvCxnSpPr>
        <p:spPr>
          <a:xfrm flipH="1">
            <a:off x="6996359" y="4048722"/>
            <a:ext cx="721963" cy="0"/>
          </a:xfrm>
          <a:prstGeom prst="line">
            <a:avLst/>
          </a:prstGeom>
          <a:ln w="3175">
            <a:solidFill>
              <a:schemeClr val="bg1">
                <a:lumMod val="65000"/>
                <a:alpha val="19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5124F2A5-830E-10F7-F6A7-BFBDE3617D4A}"/>
              </a:ext>
            </a:extLst>
          </p:cNvPr>
          <p:cNvCxnSpPr>
            <a:cxnSpLocks/>
          </p:cNvCxnSpPr>
          <p:nvPr/>
        </p:nvCxnSpPr>
        <p:spPr>
          <a:xfrm flipV="1">
            <a:off x="6732230" y="1219813"/>
            <a:ext cx="0" cy="1238009"/>
          </a:xfrm>
          <a:prstGeom prst="line">
            <a:avLst/>
          </a:prstGeom>
          <a:ln w="6350">
            <a:solidFill>
              <a:schemeClr val="bg1">
                <a:lumMod val="65000"/>
                <a:alpha val="49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AB032FA3-2DA3-B9E4-06C6-728719438BA8}"/>
              </a:ext>
            </a:extLst>
          </p:cNvPr>
          <p:cNvSpPr txBox="1"/>
          <p:nvPr/>
        </p:nvSpPr>
        <p:spPr>
          <a:xfrm>
            <a:off x="4490744" y="113794"/>
            <a:ext cx="4495800" cy="114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CL" sz="2000" b="1" spc="50" dirty="0">
                <a:solidFill>
                  <a:schemeClr val="accent6"/>
                </a:solidFill>
                <a:latin typeface="Abadi ExtraLight" panose="020B0204020104020204" pitchFamily="34" charset="0"/>
                <a:ea typeface="Roboto Condensed" pitchFamily="2" charset="0"/>
                <a:cs typeface="Arial"/>
              </a:rPr>
              <a:t>RESUMEN PLUVIOMÉTRICO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2000" b="1" spc="50" dirty="0">
                <a:solidFill>
                  <a:schemeClr val="accent6"/>
                </a:solidFill>
                <a:latin typeface="Abadi ExtraLight" panose="020B0204020104020204" pitchFamily="34" charset="0"/>
                <a:ea typeface="Roboto Condensed" pitchFamily="2" charset="0"/>
                <a:cs typeface="Arial"/>
              </a:rPr>
              <a:t>10.06.26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CL" sz="1200" b="1" dirty="0">
                <a:solidFill>
                  <a:schemeClr val="accent3">
                    <a:lumMod val="50000"/>
                  </a:schemeClr>
                </a:solidFill>
                <a:latin typeface="Abadi ExtraLight" panose="020B0204020104020204" pitchFamily="34" charset="0"/>
                <a:cs typeface="Calibri"/>
              </a:rPr>
              <a:t>DIVISIÓN ANDINA - </a:t>
            </a:r>
            <a:r>
              <a:rPr lang="pt-BR" sz="1200" b="1" dirty="0">
                <a:solidFill>
                  <a:schemeClr val="accent3">
                    <a:lumMod val="50000"/>
                  </a:schemeClr>
                </a:solidFill>
                <a:latin typeface="Abadi ExtraLight" panose="020B0204020104020204" pitchFamily="34" charset="0"/>
                <a:cs typeface="Calibri"/>
              </a:rPr>
              <a:t>LAGUNITAS (2.750 m.s.n.m.)</a:t>
            </a:r>
            <a:endParaRPr lang="es-CL" sz="1200" b="1" dirty="0">
              <a:solidFill>
                <a:srgbClr val="000000"/>
              </a:solidFill>
              <a:latin typeface="Abadi ExtraLight" panose="020B02040201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6F43824-70BB-AC7C-22D6-ADD67835FFAA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rcRect l="16449" r="1835"/>
          <a:stretch>
            <a:fillRect/>
          </a:stretch>
        </p:blipFill>
        <p:spPr>
          <a:xfrm>
            <a:off x="6202" y="0"/>
            <a:ext cx="450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2825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5D62959-5454-68A4-6F5B-BA129D666E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67" b="17802"/>
          <a:stretch>
            <a:fillRect/>
          </a:stretch>
        </p:blipFill>
        <p:spPr>
          <a:xfrm>
            <a:off x="-2574" y="0"/>
            <a:ext cx="9146574" cy="4873951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8FC80641-7BB3-E709-16B9-B19CF89CD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 defTabSz="457200">
              <a:lnSpc>
                <a:spcPts val="2500"/>
              </a:lnSpc>
              <a:defRPr/>
            </a:pPr>
            <a:r>
              <a:rPr lang="es-MX" spc="50" dirty="0">
                <a:solidFill>
                  <a:schemeClr val="bg1"/>
                </a:solidFill>
                <a:latin typeface="Abadi ExtraLight" panose="020B0204020104020204" pitchFamily="34" charset="0"/>
              </a:rPr>
              <a:t>ALERTAS Y AVISOS</a:t>
            </a:r>
            <a:endParaRPr lang="es-CL" dirty="0">
              <a:solidFill>
                <a:schemeClr val="bg1"/>
              </a:solidFill>
              <a:latin typeface="Abadi ExtraLight" panose="020B0204020104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55BC60B-3833-C51F-FAD7-2A1A1988CD09}"/>
              </a:ext>
            </a:extLst>
          </p:cNvPr>
          <p:cNvSpPr txBox="1"/>
          <p:nvPr/>
        </p:nvSpPr>
        <p:spPr>
          <a:xfrm>
            <a:off x="1402441" y="774520"/>
            <a:ext cx="5569486" cy="28469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2pPr marL="0" lvl="1" defTabSz="685718">
              <a:lnSpc>
                <a:spcPts val="1500"/>
              </a:lnSpc>
              <a:spcAft>
                <a:spcPts val="600"/>
              </a:spcAft>
              <a:defRPr sz="1400" b="1">
                <a:solidFill>
                  <a:schemeClr val="bg1"/>
                </a:solidFill>
                <a:ea typeface="Roboto Condensed" pitchFamily="2" charset="0"/>
                <a:cs typeface="Calibri Light" panose="020F0302020204030204" pitchFamily="34" charset="0"/>
              </a:defRPr>
            </a:lvl2pPr>
          </a:lstStyle>
          <a:p>
            <a:pPr lvl="1"/>
            <a:r>
              <a:rPr lang="es-CL" b="0" dirty="0">
                <a:latin typeface="Abadi ExtraLight" panose="020B0204020104020204" pitchFamily="34" charset="0"/>
              </a:rPr>
              <a:t>Tranque Ovejería – Riesgo de incendio válido 10.06.25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B907C04-ED60-E71D-AD85-F5177FC6B60E}"/>
              </a:ext>
            </a:extLst>
          </p:cNvPr>
          <p:cNvSpPr txBox="1"/>
          <p:nvPr/>
        </p:nvSpPr>
        <p:spPr>
          <a:xfrm>
            <a:off x="1994113" y="2464028"/>
            <a:ext cx="261175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CL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*Regla del 30/30/30: T&gt;30°C, HR&lt;30%, Viento&gt;30km/h </a:t>
            </a:r>
            <a:endParaRPr lang="es-CL" dirty="0">
              <a:solidFill>
                <a:schemeClr val="bg1"/>
              </a:solidFill>
            </a:endParaRPr>
          </a:p>
        </p:txBody>
      </p:sp>
      <p:graphicFrame>
        <p:nvGraphicFramePr>
          <p:cNvPr id="27" name="Tabla 26">
            <a:extLst>
              <a:ext uri="{FF2B5EF4-FFF2-40B4-BE49-F238E27FC236}">
                <a16:creationId xmlns:a16="http://schemas.microsoft.com/office/drawing/2014/main" id="{02D743D8-5BFB-C937-81AA-FDA0B195F9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348797"/>
              </p:ext>
            </p:extLst>
          </p:nvPr>
        </p:nvGraphicFramePr>
        <p:xfrm>
          <a:off x="2099310" y="1142102"/>
          <a:ext cx="4945380" cy="1257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30863">
                  <a:extLst>
                    <a:ext uri="{9D8B030D-6E8A-4147-A177-3AD203B41FA5}">
                      <a16:colId xmlns:a16="http://schemas.microsoft.com/office/drawing/2014/main" val="882167479"/>
                    </a:ext>
                  </a:extLst>
                </a:gridCol>
                <a:gridCol w="2414517">
                  <a:extLst>
                    <a:ext uri="{9D8B030D-6E8A-4147-A177-3AD203B41FA5}">
                      <a16:colId xmlns:a16="http://schemas.microsoft.com/office/drawing/2014/main" val="3918989443"/>
                    </a:ext>
                  </a:extLst>
                </a:gridCol>
              </a:tblGrid>
              <a:tr h="226349">
                <a:tc>
                  <a:txBody>
                    <a:bodyPr/>
                    <a:lstStyle/>
                    <a:p>
                      <a:pPr algn="ctr"/>
                      <a:r>
                        <a:rPr lang="es-CL" sz="1050" b="1" kern="1200" dirty="0">
                          <a:solidFill>
                            <a:schemeClr val="bg1"/>
                          </a:solidFill>
                          <a:latin typeface="Abadi ExtraLight" panose="020B0204020104020204" pitchFamily="34" charset="0"/>
                        </a:rPr>
                        <a:t>Factor</a:t>
                      </a:r>
                      <a:endParaRPr lang="es-CL" sz="1050" b="1" kern="1200" dirty="0">
                        <a:solidFill>
                          <a:schemeClr val="bg1"/>
                        </a:solidFill>
                        <a:latin typeface="Abadi ExtraLight" panose="020B0204020104020204" pitchFamily="34" charset="0"/>
                        <a:ea typeface="Roboto Condensed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50" b="1" kern="1200" dirty="0">
                          <a:solidFill>
                            <a:schemeClr val="bg1"/>
                          </a:solidFill>
                          <a:latin typeface="Abadi ExtraLight" panose="020B0204020104020204" pitchFamily="34" charset="0"/>
                        </a:rPr>
                        <a:t>11:00h – 20:00h </a:t>
                      </a:r>
                      <a:endParaRPr lang="es-CL" sz="1050" b="1" kern="1200" dirty="0">
                        <a:solidFill>
                          <a:schemeClr val="bg1"/>
                        </a:solidFill>
                        <a:latin typeface="Abadi ExtraLight" panose="020B0204020104020204" pitchFamily="34" charset="0"/>
                        <a:ea typeface="Roboto Condensed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28718"/>
                  </a:ext>
                </a:extLst>
              </a:tr>
              <a:tr h="226349">
                <a:tc>
                  <a:txBody>
                    <a:bodyPr/>
                    <a:lstStyle/>
                    <a:p>
                      <a:pPr algn="ctr"/>
                      <a:r>
                        <a:rPr lang="es-CL" sz="1050" b="1" kern="1200" dirty="0">
                          <a:solidFill>
                            <a:schemeClr val="bg1"/>
                          </a:solidFill>
                          <a:latin typeface="Abadi ExtraLight" panose="020B0204020104020204" pitchFamily="34" charset="0"/>
                        </a:rPr>
                        <a:t>Temperatura máx. (°C)</a:t>
                      </a:r>
                      <a:endParaRPr lang="es-CL" sz="1050" b="1" kern="1200" dirty="0">
                        <a:solidFill>
                          <a:schemeClr val="bg1"/>
                        </a:solidFill>
                        <a:latin typeface="Abadi ExtraLight" panose="020B0204020104020204" pitchFamily="34" charset="0"/>
                        <a:ea typeface="Roboto Condensed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50" dirty="0">
                          <a:solidFill>
                            <a:schemeClr val="bg1"/>
                          </a:solidFill>
                          <a:latin typeface="Abadi ExtraLight" panose="020B0204020104020204" pitchFamily="34" charset="0"/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083197"/>
                  </a:ext>
                </a:extLst>
              </a:tr>
              <a:tr h="226349"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050" b="1" kern="1200" dirty="0">
                          <a:solidFill>
                            <a:schemeClr val="bg1"/>
                          </a:solidFill>
                          <a:latin typeface="Abadi ExtraLight" panose="020B0204020104020204" pitchFamily="34" charset="0"/>
                        </a:rPr>
                        <a:t>Viento máx. horario (km/h)</a:t>
                      </a:r>
                      <a:endParaRPr lang="es-CL" sz="1050" b="1" kern="1200" dirty="0">
                        <a:solidFill>
                          <a:schemeClr val="bg1"/>
                        </a:solidFill>
                        <a:latin typeface="Abadi ExtraLight" panose="020B0204020104020204" pitchFamily="34" charset="0"/>
                        <a:ea typeface="Roboto Condensed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50" dirty="0">
                          <a:solidFill>
                            <a:schemeClr val="bg1"/>
                          </a:solidFill>
                          <a:latin typeface="Abadi ExtraLight" panose="020B0204020104020204" pitchFamily="34" charset="0"/>
                        </a:rPr>
                        <a:t>8 - 12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570887"/>
                  </a:ext>
                </a:extLst>
              </a:tr>
              <a:tr h="226349">
                <a:tc>
                  <a:txBody>
                    <a:bodyPr/>
                    <a:lstStyle/>
                    <a:p>
                      <a:pPr algn="ctr"/>
                      <a:r>
                        <a:rPr lang="es-CL" sz="1050" b="1" kern="1200" dirty="0">
                          <a:solidFill>
                            <a:schemeClr val="bg1"/>
                          </a:solidFill>
                          <a:latin typeface="Abadi ExtraLight" panose="020B0204020104020204" pitchFamily="34" charset="0"/>
                        </a:rPr>
                        <a:t>Humedad relativa (%)</a:t>
                      </a:r>
                      <a:endParaRPr lang="es-CL" sz="1050" b="1" kern="1200" dirty="0">
                        <a:solidFill>
                          <a:schemeClr val="bg1"/>
                        </a:solidFill>
                        <a:latin typeface="Abadi ExtraLight" panose="020B0204020104020204" pitchFamily="34" charset="0"/>
                        <a:ea typeface="Roboto Condensed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50" dirty="0">
                          <a:solidFill>
                            <a:schemeClr val="bg1"/>
                          </a:solidFill>
                          <a:latin typeface="Abadi ExtraLight" panose="020B0204020104020204" pitchFamily="34" charset="0"/>
                        </a:rPr>
                        <a:t>88 - 82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093847"/>
                  </a:ext>
                </a:extLst>
              </a:tr>
              <a:tr h="226349">
                <a:tc>
                  <a:txBody>
                    <a:bodyPr/>
                    <a:lstStyle/>
                    <a:p>
                      <a:pPr algn="ctr"/>
                      <a:r>
                        <a:rPr lang="es-CL" sz="1050" b="1" kern="1200" dirty="0">
                          <a:solidFill>
                            <a:schemeClr val="bg1"/>
                          </a:solidFill>
                          <a:latin typeface="Abadi ExtraLight" panose="020B0204020104020204" pitchFamily="34" charset="0"/>
                        </a:rPr>
                        <a:t>Índice de riesgo</a:t>
                      </a:r>
                      <a:endParaRPr lang="es-CL" sz="1050" b="1" kern="1200" dirty="0">
                        <a:solidFill>
                          <a:schemeClr val="bg1"/>
                        </a:solidFill>
                        <a:latin typeface="Abadi ExtraLight" panose="020B0204020104020204" pitchFamily="34" charset="0"/>
                        <a:ea typeface="Roboto Condensed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50" b="1" dirty="0">
                          <a:solidFill>
                            <a:schemeClr val="bg1"/>
                          </a:solidFill>
                          <a:latin typeface="Abadi ExtraLight" panose="020B0204020104020204" pitchFamily="34" charset="0"/>
                        </a:rPr>
                        <a:t>BAJO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588403"/>
                  </a:ext>
                </a:extLst>
              </a:tr>
            </a:tbl>
          </a:graphicData>
        </a:graphic>
      </p:graphicFrame>
      <p:sp>
        <p:nvSpPr>
          <p:cNvPr id="28" name="CuadroTexto 27">
            <a:extLst>
              <a:ext uri="{FF2B5EF4-FFF2-40B4-BE49-F238E27FC236}">
                <a16:creationId xmlns:a16="http://schemas.microsoft.com/office/drawing/2014/main" id="{DDCA0F37-27BF-3724-5F3D-BD2D083159D0}"/>
              </a:ext>
            </a:extLst>
          </p:cNvPr>
          <p:cNvSpPr txBox="1"/>
          <p:nvPr/>
        </p:nvSpPr>
        <p:spPr>
          <a:xfrm>
            <a:off x="1402441" y="2991680"/>
            <a:ext cx="6339118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2pPr marL="0" lvl="1" defTabSz="685718">
              <a:lnSpc>
                <a:spcPts val="1500"/>
              </a:lnSpc>
              <a:spcAft>
                <a:spcPts val="600"/>
              </a:spcAft>
              <a:defRPr sz="1400" b="1">
                <a:solidFill>
                  <a:schemeClr val="bg1"/>
                </a:solidFill>
                <a:ea typeface="Roboto Condensed" pitchFamily="2" charset="0"/>
                <a:cs typeface="Calibri Light" panose="020F0302020204030204" pitchFamily="34" charset="0"/>
              </a:defRPr>
            </a:lvl2pPr>
          </a:lstStyle>
          <a:p>
            <a:pPr lvl="1"/>
            <a:r>
              <a:rPr lang="es-CL" b="0" dirty="0">
                <a:latin typeface="Abadi ExtraLight" panose="020B0204020104020204" pitchFamily="34" charset="0"/>
              </a:rPr>
              <a:t>Área industrial Andina: </a:t>
            </a:r>
          </a:p>
          <a:p>
            <a:pPr lvl="1"/>
            <a:r>
              <a:rPr lang="es-CL" b="0" dirty="0">
                <a:latin typeface="Abadi ExtraLight" panose="020B0204020104020204" pitchFamily="34" charset="0"/>
              </a:rPr>
              <a:t>Cajón de Río Blanco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s-CL" dirty="0">
                <a:latin typeface="Abadi ExtraLight" panose="020B0204020104020204" pitchFamily="34" charset="0"/>
              </a:rPr>
              <a:t>Tormenta eléctrica </a:t>
            </a:r>
            <a:r>
              <a:rPr lang="es-CL" b="0" dirty="0">
                <a:latin typeface="Abadi ExtraLight" panose="020B0204020104020204" pitchFamily="34" charset="0"/>
              </a:rPr>
              <a:t>/ Probabilidad NULA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s-CL" dirty="0">
                <a:latin typeface="Abadi ExtraLight" panose="020B0204020104020204" pitchFamily="34" charset="0"/>
              </a:rPr>
              <a:t>Horario recomendado de tronadura</a:t>
            </a:r>
            <a:r>
              <a:rPr lang="es-CL" b="0" dirty="0">
                <a:latin typeface="Abadi ExtraLight" panose="020B0204020104020204" pitchFamily="34" charset="0"/>
              </a:rPr>
              <a:t> / Sin restricción</a:t>
            </a:r>
            <a:endParaRPr lang="es-CL" dirty="0">
              <a:latin typeface="Abadi Extra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06523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4D2F0C4C-CB8D-5047-8F94-45807CB73A11}"/>
              </a:ext>
            </a:extLst>
          </p:cNvPr>
          <p:cNvSpPr/>
          <p:nvPr/>
        </p:nvSpPr>
        <p:spPr>
          <a:xfrm>
            <a:off x="4788808" y="4398663"/>
            <a:ext cx="2803071" cy="29159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A46CF99B-CB4C-EF4A-81C4-5E50A9E97B5F}"/>
              </a:ext>
            </a:extLst>
          </p:cNvPr>
          <p:cNvSpPr/>
          <p:nvPr/>
        </p:nvSpPr>
        <p:spPr>
          <a:xfrm>
            <a:off x="4699577" y="2819869"/>
            <a:ext cx="2803071" cy="29159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6FB4F333-E0D4-5140-B57F-E7FA4BA80641}"/>
              </a:ext>
            </a:extLst>
          </p:cNvPr>
          <p:cNvSpPr txBox="1">
            <a:spLocks/>
          </p:cNvSpPr>
          <p:nvPr/>
        </p:nvSpPr>
        <p:spPr>
          <a:xfrm>
            <a:off x="199305" y="3153306"/>
            <a:ext cx="3110676" cy="416284"/>
          </a:xfrm>
          <a:prstGeom prst="rect">
            <a:avLst/>
          </a:prstGeom>
        </p:spPr>
        <p:txBody>
          <a:bodyPr vert="horz" lIns="108000" tIns="36000" rIns="108000" bIns="3600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s-CL"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2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900" b="1" dirty="0">
                <a:solidFill>
                  <a:srgbClr val="FD5421"/>
                </a:solidFill>
                <a:latin typeface="Calibri" panose="020F0502020204030204" pitchFamily="34" charset="0"/>
                <a:ea typeface="Roboto Condensed" panose="02000000000000000000" pitchFamily="2" charset="0"/>
                <a:cs typeface="Calibri" panose="020F0502020204030204" pitchFamily="34" charset="0"/>
              </a:rPr>
              <a:t>Para más información </a:t>
            </a:r>
            <a:endParaRPr kumimoji="0" lang="es-ES" sz="1900" b="1" i="0" u="none" strike="noStrike" kern="1200" cap="none" spc="0" normalizeH="0" baseline="0" noProof="0" dirty="0">
              <a:ln>
                <a:noFill/>
              </a:ln>
              <a:solidFill>
                <a:srgbClr val="FD5421"/>
              </a:solidFill>
              <a:uLnTx/>
              <a:uFillTx/>
              <a:latin typeface="Calibri" panose="020F0502020204030204" pitchFamily="34" charset="0"/>
              <a:ea typeface="Roboto Condensed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3D9C7B3-1E81-9149-9067-CAE5968C4380}"/>
              </a:ext>
            </a:extLst>
          </p:cNvPr>
          <p:cNvSpPr txBox="1"/>
          <p:nvPr/>
        </p:nvSpPr>
        <p:spPr>
          <a:xfrm>
            <a:off x="4788808" y="2819934"/>
            <a:ext cx="262460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spcAft>
                <a:spcPts val="200"/>
              </a:spcAft>
            </a:pPr>
            <a:r>
              <a:rPr lang="es-MX" sz="1500" b="1" dirty="0">
                <a:solidFill>
                  <a:srgbClr val="FD5421"/>
                </a:solidFill>
                <a:latin typeface="Calibri" panose="020F0502020204030204" pitchFamily="34" charset="0"/>
                <a:ea typeface="Roboto Condensed" pitchFamily="2" charset="0"/>
                <a:cs typeface="Calibri" panose="020F0502020204030204" pitchFamily="34" charset="0"/>
              </a:rPr>
              <a:t>https://www.deve.codelco.cl/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FA401F9-08C5-604B-8420-C7008A17B5C1}"/>
              </a:ext>
            </a:extLst>
          </p:cNvPr>
          <p:cNvSpPr txBox="1"/>
          <p:nvPr/>
        </p:nvSpPr>
        <p:spPr>
          <a:xfrm>
            <a:off x="4811144" y="4367030"/>
            <a:ext cx="130247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500" b="1" dirty="0">
                <a:solidFill>
                  <a:srgbClr val="FD5421"/>
                </a:solidFill>
                <a:latin typeface="Calibri" panose="020F0502020204030204" pitchFamily="34" charset="0"/>
                <a:ea typeface="Roboto Condensed" pitchFamily="2" charset="0"/>
                <a:cs typeface="Calibri" panose="020F0502020204030204" pitchFamily="34" charset="0"/>
              </a:rPr>
              <a:t>34249 6657 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701C77D-3129-7547-89A6-061672D51CA6}"/>
              </a:ext>
            </a:extLst>
          </p:cNvPr>
          <p:cNvCxnSpPr>
            <a:cxnSpLocks/>
          </p:cNvCxnSpPr>
          <p:nvPr/>
        </p:nvCxnSpPr>
        <p:spPr>
          <a:xfrm>
            <a:off x="4136748" y="2448331"/>
            <a:ext cx="0" cy="2241929"/>
          </a:xfrm>
          <a:prstGeom prst="line">
            <a:avLst/>
          </a:prstGeom>
          <a:ln w="6350">
            <a:solidFill>
              <a:schemeClr val="bg1">
                <a:lumMod val="65000"/>
                <a:alpha val="49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B4DE7A0A-125A-8D61-CF23-706BB9BE88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850" b="17030"/>
          <a:stretch>
            <a:fillRect/>
          </a:stretch>
        </p:blipFill>
        <p:spPr>
          <a:xfrm>
            <a:off x="-7620" y="0"/>
            <a:ext cx="9144000" cy="2379655"/>
          </a:xfrm>
          <a:prstGeom prst="rect">
            <a:avLst/>
          </a:prstGeom>
        </p:spPr>
      </p:pic>
      <p:pic>
        <p:nvPicPr>
          <p:cNvPr id="9218" name="Picture 2" descr="Iconos Blancos de Web - Descarga SVG, PNG, GIF Gratis">
            <a:extLst>
              <a:ext uri="{FF2B5EF4-FFF2-40B4-BE49-F238E27FC236}">
                <a16:creationId xmlns:a16="http://schemas.microsoft.com/office/drawing/2014/main" id="{84A585C9-8B34-E0C6-65F7-969DBBA34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274" y="2743202"/>
            <a:ext cx="441778" cy="43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iseño PNG Y SVG De Icono De Símbolo De Llamada De Teléfono ...">
            <a:extLst>
              <a:ext uri="{FF2B5EF4-FFF2-40B4-BE49-F238E27FC236}">
                <a16:creationId xmlns:a16="http://schemas.microsoft.com/office/drawing/2014/main" id="{A24397E7-B9D6-2EB1-75AE-47EE95A57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116" y="4293923"/>
            <a:ext cx="462094" cy="44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212E884-5F77-AEED-7B4E-530C95C4263A}"/>
              </a:ext>
            </a:extLst>
          </p:cNvPr>
          <p:cNvSpPr txBox="1"/>
          <p:nvPr/>
        </p:nvSpPr>
        <p:spPr>
          <a:xfrm>
            <a:off x="188768" y="3761382"/>
            <a:ext cx="261181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500" b="1" dirty="0">
                <a:solidFill>
                  <a:srgbClr val="FD5421"/>
                </a:solidFill>
                <a:latin typeface="Calibri" panose="020F0502020204030204" pitchFamily="34" charset="0"/>
                <a:ea typeface="Roboto Condensed" pitchFamily="2" charset="0"/>
                <a:cs typeface="Calibri" panose="020F0502020204030204" pitchFamily="34" charset="0"/>
              </a:rPr>
              <a:t>Codelco Chile, División Andina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EEA21BB-C59F-A8A0-C50E-103D1B20368D}"/>
              </a:ext>
            </a:extLst>
          </p:cNvPr>
          <p:cNvSpPr txBox="1"/>
          <p:nvPr/>
        </p:nvSpPr>
        <p:spPr>
          <a:xfrm>
            <a:off x="4699577" y="4075433"/>
            <a:ext cx="24765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500" b="1" dirty="0">
                <a:solidFill>
                  <a:srgbClr val="FD5421"/>
                </a:solidFill>
                <a:latin typeface="Calibri" panose="020F0502020204030204" pitchFamily="34" charset="0"/>
                <a:ea typeface="Roboto Condensed" pitchFamily="2" charset="0"/>
                <a:cs typeface="Calibri" panose="020F0502020204030204" pitchFamily="34" charset="0"/>
              </a:rPr>
              <a:t>Meteorología Lagunitas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D40FEB7-3161-7925-6529-38D526E79FFF}"/>
              </a:ext>
            </a:extLst>
          </p:cNvPr>
          <p:cNvSpPr txBox="1"/>
          <p:nvPr/>
        </p:nvSpPr>
        <p:spPr>
          <a:xfrm>
            <a:off x="4699577" y="2499168"/>
            <a:ext cx="24765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500" b="1" dirty="0">
                <a:solidFill>
                  <a:srgbClr val="FD5421"/>
                </a:solidFill>
                <a:latin typeface="Calibri" panose="020F0502020204030204" pitchFamily="34" charset="0"/>
                <a:ea typeface="Roboto Condensed" pitchFamily="2" charset="0"/>
                <a:cs typeface="Calibri" panose="020F0502020204030204" pitchFamily="34" charset="0"/>
              </a:rPr>
              <a:t>WEB</a:t>
            </a:r>
          </a:p>
        </p:txBody>
      </p:sp>
      <p:sp>
        <p:nvSpPr>
          <p:cNvPr id="28" name="Rectángulo redondeado 16">
            <a:extLst>
              <a:ext uri="{FF2B5EF4-FFF2-40B4-BE49-F238E27FC236}">
                <a16:creationId xmlns:a16="http://schemas.microsoft.com/office/drawing/2014/main" id="{39679AFB-D938-34D1-BF74-4013FC20D7F8}"/>
              </a:ext>
            </a:extLst>
          </p:cNvPr>
          <p:cNvSpPr/>
          <p:nvPr/>
        </p:nvSpPr>
        <p:spPr>
          <a:xfrm>
            <a:off x="4746986" y="3566723"/>
            <a:ext cx="2803071" cy="29159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4F48689-A804-3CD2-5E92-4960F92E4101}"/>
              </a:ext>
            </a:extLst>
          </p:cNvPr>
          <p:cNvSpPr txBox="1"/>
          <p:nvPr/>
        </p:nvSpPr>
        <p:spPr>
          <a:xfrm>
            <a:off x="4741398" y="3317490"/>
            <a:ext cx="271942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s-CL" sz="1500" b="1" dirty="0">
                <a:solidFill>
                  <a:srgbClr val="FD5421"/>
                </a:solidFill>
                <a:latin typeface="Calibri" panose="020F0502020204030204" pitchFamily="34" charset="0"/>
                <a:ea typeface="Roboto Condensed" pitchFamily="2" charset="0"/>
                <a:cs typeface="Calibri" panose="020F0502020204030204" pitchFamily="34" charset="0"/>
              </a:rPr>
              <a:t>Contestadora telefónica</a:t>
            </a:r>
          </a:p>
          <a:p>
            <a:pPr>
              <a:buNone/>
            </a:pPr>
            <a:r>
              <a:rPr lang="es-CL" sz="1500" b="1" dirty="0">
                <a:solidFill>
                  <a:srgbClr val="FD5421"/>
                </a:solidFill>
                <a:latin typeface="Calibri" panose="020F0502020204030204" pitchFamily="34" charset="0"/>
                <a:ea typeface="Roboto Condensed" pitchFamily="2" charset="0"/>
                <a:cs typeface="Calibri" panose="020F0502020204030204" pitchFamily="34" charset="0"/>
              </a:rPr>
              <a:t>34249 5556</a:t>
            </a:r>
          </a:p>
        </p:txBody>
      </p:sp>
      <p:pic>
        <p:nvPicPr>
          <p:cNvPr id="29" name="Picture 6" descr="Diseño PNG Y SVG De Icono De Símbolo De Llamada De Teléfono ...">
            <a:extLst>
              <a:ext uri="{FF2B5EF4-FFF2-40B4-BE49-F238E27FC236}">
                <a16:creationId xmlns:a16="http://schemas.microsoft.com/office/drawing/2014/main" id="{9FEFD7D8-0EB7-E5D2-36AF-382379A6F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026" y="3433738"/>
            <a:ext cx="462094" cy="44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43BFC71C-91BC-DFA2-194F-8BAD26942FF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31760"/>
          <a:stretch>
            <a:fillRect/>
          </a:stretch>
        </p:blipFill>
        <p:spPr>
          <a:xfrm flipH="1">
            <a:off x="0" y="1822880"/>
            <a:ext cx="9132570" cy="82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15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4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0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9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9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0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0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0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0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0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08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09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1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0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1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1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1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1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1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18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2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2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2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2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2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2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29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3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3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3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3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3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3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6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4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8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8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4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4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4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4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4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4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7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4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47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5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5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5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4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4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42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3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79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38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39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5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6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7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9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5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5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5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5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56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57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58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5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6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6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6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64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66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67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68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69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7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7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2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7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74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75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76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77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79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3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4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5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7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8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9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9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9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9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94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4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4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97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98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99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0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0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0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04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05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5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6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7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5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6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7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6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47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6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7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6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7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48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6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7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5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6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7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5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6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5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6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7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5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7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08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0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sHGRT9FSMyesjnVX90sMg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10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12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13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14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16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17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18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20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2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2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39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24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25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26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29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3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3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32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33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3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40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35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4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0"/>
  <p:tag name="BTFPLAYOUTCOLUMNS" val="1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39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04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sHGRT9FSMyesjnVX90sMg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4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4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48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44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50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51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0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2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3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5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7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9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50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5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53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54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56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81f68wAhobpp0.wKLCnjQ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58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59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6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62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63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64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66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67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68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6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70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72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73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74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75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76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77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79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0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2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3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4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5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7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8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9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90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92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9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40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94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95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97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98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99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00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01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02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04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0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4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5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6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7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5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6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7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5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6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7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42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5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6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7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5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6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7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5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43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7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5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6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7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5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6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7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44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5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6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7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5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6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7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5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45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7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5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6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7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5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6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7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0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46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09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10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12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13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14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16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17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18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20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2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sHGRT9FSMyesjnVX90sM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47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22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24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25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26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29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31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32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3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5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5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5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4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4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4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3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3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3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3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4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4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5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5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5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5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5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5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5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5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4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6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6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6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6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6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6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6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7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7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7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7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7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7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77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79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81f68wAhobpp0.wKLCnjQ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8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9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9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9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9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9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97"/>
</p:tagLst>
</file>

<file path=ppt/theme/theme1.xml><?xml version="1.0" encoding="utf-8"?>
<a:theme xmlns:a="http://schemas.openxmlformats.org/drawingml/2006/main" name="3_Tema de Office">
  <a:themeElements>
    <a:clrScheme name="Personalizar 5">
      <a:dk1>
        <a:srgbClr val="0072B1"/>
      </a:dk1>
      <a:lt1>
        <a:sysClr val="window" lastClr="FFFFFF"/>
      </a:lt1>
      <a:dk2>
        <a:srgbClr val="106470"/>
      </a:dk2>
      <a:lt2>
        <a:srgbClr val="C4C1A0"/>
      </a:lt2>
      <a:accent1>
        <a:srgbClr val="0098AA"/>
      </a:accent1>
      <a:accent2>
        <a:srgbClr val="7A2531"/>
      </a:accent2>
      <a:accent3>
        <a:srgbClr val="36424A"/>
      </a:accent3>
      <a:accent4>
        <a:srgbClr val="C13832"/>
      </a:accent4>
      <a:accent5>
        <a:srgbClr val="F4AA00"/>
      </a:accent5>
      <a:accent6>
        <a:srgbClr val="E55302"/>
      </a:accent6>
      <a:hlink>
        <a:srgbClr val="0098AA"/>
      </a:hlink>
      <a:folHlink>
        <a:srgbClr val="E553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Tema de Office">
  <a:themeElements>
    <a:clrScheme name="Personalizar 5">
      <a:dk1>
        <a:srgbClr val="0072B1"/>
      </a:dk1>
      <a:lt1>
        <a:sysClr val="window" lastClr="FFFFFF"/>
      </a:lt1>
      <a:dk2>
        <a:srgbClr val="106470"/>
      </a:dk2>
      <a:lt2>
        <a:srgbClr val="C4C1A0"/>
      </a:lt2>
      <a:accent1>
        <a:srgbClr val="0098AA"/>
      </a:accent1>
      <a:accent2>
        <a:srgbClr val="7A2531"/>
      </a:accent2>
      <a:accent3>
        <a:srgbClr val="36424A"/>
      </a:accent3>
      <a:accent4>
        <a:srgbClr val="C13832"/>
      </a:accent4>
      <a:accent5>
        <a:srgbClr val="F4AA00"/>
      </a:accent5>
      <a:accent6>
        <a:srgbClr val="E55302"/>
      </a:accent6>
      <a:hlink>
        <a:srgbClr val="0098AA"/>
      </a:hlink>
      <a:folHlink>
        <a:srgbClr val="E553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odelco GCGE 2022 CONFIDENCIAL">
  <a:themeElements>
    <a:clrScheme name="Codelco">
      <a:dk1>
        <a:srgbClr val="333333"/>
      </a:dk1>
      <a:lt1>
        <a:srgbClr val="FFFFFF"/>
      </a:lt1>
      <a:dk2>
        <a:srgbClr val="7A2531"/>
      </a:dk2>
      <a:lt2>
        <a:srgbClr val="C4C1A0"/>
      </a:lt2>
      <a:accent1>
        <a:srgbClr val="F4AA00"/>
      </a:accent1>
      <a:accent2>
        <a:srgbClr val="E55302"/>
      </a:accent2>
      <a:accent3>
        <a:srgbClr val="0098AA"/>
      </a:accent3>
      <a:accent4>
        <a:srgbClr val="C13832"/>
      </a:accent4>
      <a:accent5>
        <a:srgbClr val="106470"/>
      </a:accent5>
      <a:accent6>
        <a:srgbClr val="86A44A"/>
      </a:accent6>
      <a:hlink>
        <a:srgbClr val="0072B1"/>
      </a:hlink>
      <a:folHlink>
        <a:srgbClr val="888888"/>
      </a:folHlink>
    </a:clrScheme>
    <a:fontScheme name="Roboto Light">
      <a:majorFont>
        <a:latin typeface="Roboto"/>
        <a:ea typeface="Arial"/>
        <a:cs typeface="Arial"/>
      </a:majorFont>
      <a:minorFont>
        <a:latin typeface="Roboto Light"/>
        <a:ea typeface="Arial"/>
        <a:cs typeface="Arial"/>
      </a:minorFont>
    </a:fontScheme>
    <a:fmtScheme name="Alta costura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delco GCGE 2022" id="{75B8F305-FF15-4EE4-B270-E7B802D8F45C}" vid="{A8DB042D-7FB1-4D04-99B1-BA2F7B096B47}"/>
    </a:ext>
  </a:extLst>
</a:theme>
</file>

<file path=ppt/theme/theme4.xml><?xml version="1.0" encoding="utf-8"?>
<a:theme xmlns:a="http://schemas.openxmlformats.org/drawingml/2006/main" name="Codelco GCGE 2023 CONFIDENCIAL">
  <a:themeElements>
    <a:clrScheme name="Codelco">
      <a:dk1>
        <a:srgbClr val="333333"/>
      </a:dk1>
      <a:lt1>
        <a:srgbClr val="FFFFFF"/>
      </a:lt1>
      <a:dk2>
        <a:srgbClr val="7A2531"/>
      </a:dk2>
      <a:lt2>
        <a:srgbClr val="C4C1A0"/>
      </a:lt2>
      <a:accent1>
        <a:srgbClr val="F4AA00"/>
      </a:accent1>
      <a:accent2>
        <a:srgbClr val="E55302"/>
      </a:accent2>
      <a:accent3>
        <a:srgbClr val="0098AA"/>
      </a:accent3>
      <a:accent4>
        <a:srgbClr val="C13832"/>
      </a:accent4>
      <a:accent5>
        <a:srgbClr val="106470"/>
      </a:accent5>
      <a:accent6>
        <a:srgbClr val="86A44A"/>
      </a:accent6>
      <a:hlink>
        <a:srgbClr val="0072B1"/>
      </a:hlink>
      <a:folHlink>
        <a:srgbClr val="888888"/>
      </a:folHlink>
    </a:clrScheme>
    <a:fontScheme name="Roboto Light">
      <a:majorFont>
        <a:latin typeface="Roboto"/>
        <a:ea typeface="Arial"/>
        <a:cs typeface="Arial"/>
      </a:majorFont>
      <a:minorFont>
        <a:latin typeface="Roboto Light"/>
        <a:ea typeface="Arial"/>
        <a:cs typeface="Arial"/>
      </a:minorFont>
    </a:fontScheme>
    <a:fmtScheme name="Alta costura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delco GCGE 2023" id="{2593E150-AECF-47F2-AC84-EEEF2148AA96}" vid="{E9825F59-DF0F-45C0-B557-9782B33B1E2A}"/>
    </a:ext>
  </a:extLst>
</a:theme>
</file>

<file path=ppt/theme/theme5.xml><?xml version="1.0" encoding="utf-8"?>
<a:theme xmlns:a="http://schemas.openxmlformats.org/drawingml/2006/main" name="Codelco VECG 2024 ACCESO GENERAL">
  <a:themeElements>
    <a:clrScheme name="Codelco">
      <a:dk1>
        <a:srgbClr val="333333"/>
      </a:dk1>
      <a:lt1>
        <a:srgbClr val="FFFFFF"/>
      </a:lt1>
      <a:dk2>
        <a:srgbClr val="7A2531"/>
      </a:dk2>
      <a:lt2>
        <a:srgbClr val="C4C1A0"/>
      </a:lt2>
      <a:accent1>
        <a:srgbClr val="F4AA00"/>
      </a:accent1>
      <a:accent2>
        <a:srgbClr val="E55302"/>
      </a:accent2>
      <a:accent3>
        <a:srgbClr val="0098AA"/>
      </a:accent3>
      <a:accent4>
        <a:srgbClr val="C13832"/>
      </a:accent4>
      <a:accent5>
        <a:srgbClr val="106470"/>
      </a:accent5>
      <a:accent6>
        <a:srgbClr val="86A44A"/>
      </a:accent6>
      <a:hlink>
        <a:srgbClr val="0072B1"/>
      </a:hlink>
      <a:folHlink>
        <a:srgbClr val="888888"/>
      </a:folHlink>
    </a:clrScheme>
    <a:fontScheme name="Aptos">
      <a:majorFont>
        <a:latin typeface="Aptos Display"/>
        <a:ea typeface="Arial"/>
        <a:cs typeface="Arial"/>
      </a:majorFont>
      <a:minorFont>
        <a:latin typeface="Aptos Light"/>
        <a:ea typeface="Arial"/>
        <a:cs typeface="Arial"/>
      </a:minorFont>
    </a:fontScheme>
    <a:fmtScheme name="Alta costura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delco VECG 2024" id="{AE5F680E-16D8-486D-845B-DE535F880EF6}" vid="{48D951CD-5B15-443A-A22B-DE202540A612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Personalizar 5">
    <a:dk1>
      <a:srgbClr val="0072B1"/>
    </a:dk1>
    <a:lt1>
      <a:sysClr val="window" lastClr="FFFFFF"/>
    </a:lt1>
    <a:dk2>
      <a:srgbClr val="106470"/>
    </a:dk2>
    <a:lt2>
      <a:srgbClr val="C4C1A0"/>
    </a:lt2>
    <a:accent1>
      <a:srgbClr val="0098AA"/>
    </a:accent1>
    <a:accent2>
      <a:srgbClr val="7A2531"/>
    </a:accent2>
    <a:accent3>
      <a:srgbClr val="36424A"/>
    </a:accent3>
    <a:accent4>
      <a:srgbClr val="C13832"/>
    </a:accent4>
    <a:accent5>
      <a:srgbClr val="F4AA00"/>
    </a:accent5>
    <a:accent6>
      <a:srgbClr val="E55302"/>
    </a:accent6>
    <a:hlink>
      <a:srgbClr val="0098AA"/>
    </a:hlink>
    <a:folHlink>
      <a:srgbClr val="E55302"/>
    </a:folHlink>
  </a:clrScheme>
</a:themeOverride>
</file>

<file path=ppt/theme/themeOverride2.xml><?xml version="1.0" encoding="utf-8"?>
<a:themeOverride xmlns:a="http://schemas.openxmlformats.org/drawingml/2006/main">
  <a:clrScheme name="Personalizar 5">
    <a:dk1>
      <a:srgbClr val="0072B1"/>
    </a:dk1>
    <a:lt1>
      <a:sysClr val="window" lastClr="FFFFFF"/>
    </a:lt1>
    <a:dk2>
      <a:srgbClr val="106470"/>
    </a:dk2>
    <a:lt2>
      <a:srgbClr val="C4C1A0"/>
    </a:lt2>
    <a:accent1>
      <a:srgbClr val="0098AA"/>
    </a:accent1>
    <a:accent2>
      <a:srgbClr val="7A2531"/>
    </a:accent2>
    <a:accent3>
      <a:srgbClr val="36424A"/>
    </a:accent3>
    <a:accent4>
      <a:srgbClr val="C13832"/>
    </a:accent4>
    <a:accent5>
      <a:srgbClr val="F4AA00"/>
    </a:accent5>
    <a:accent6>
      <a:srgbClr val="E55302"/>
    </a:accent6>
    <a:hlink>
      <a:srgbClr val="0098AA"/>
    </a:hlink>
    <a:folHlink>
      <a:srgbClr val="E5530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888E37CBAC9E49B91E34C40B965CDD" ma:contentTypeVersion="15" ma:contentTypeDescription="Create a new document." ma:contentTypeScope="" ma:versionID="74797dd436df71ba7510cb02366081fe">
  <xsd:schema xmlns:xsd="http://www.w3.org/2001/XMLSchema" xmlns:xs="http://www.w3.org/2001/XMLSchema" xmlns:p="http://schemas.microsoft.com/office/2006/metadata/properties" xmlns:ns2="472ee225-c372-4c18-aad8-63a1070ca6ae" xmlns:ns3="028ec808-1530-4dba-9819-5073770120b8" targetNamespace="http://schemas.microsoft.com/office/2006/metadata/properties" ma:root="true" ma:fieldsID="e048e9cba62f01ae03fffee1488fe9cd" ns2:_="" ns3:_="">
    <xsd:import namespace="472ee225-c372-4c18-aad8-63a1070ca6ae"/>
    <xsd:import namespace="028ec808-1530-4dba-9819-5073770120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2ee225-c372-4c18-aad8-63a1070ca6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04059dad-b601-48a5-9c2b-e21d71df0d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8ec808-1530-4dba-9819-5073770120b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eab1f31-62c8-4b64-bd92-c2d0a5192e28}" ma:internalName="TaxCatchAll" ma:showField="CatchAllData" ma:web="028ec808-1530-4dba-9819-5073770120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72ee225-c372-4c18-aad8-63a1070ca6ae">
      <Terms xmlns="http://schemas.microsoft.com/office/infopath/2007/PartnerControls"/>
    </lcf76f155ced4ddcb4097134ff3c332f>
    <TaxCatchAll xmlns="028ec808-1530-4dba-9819-5073770120b8" xsi:nil="true"/>
  </documentManagement>
</p:properties>
</file>

<file path=customXml/itemProps1.xml><?xml version="1.0" encoding="utf-8"?>
<ds:datastoreItem xmlns:ds="http://schemas.openxmlformats.org/officeDocument/2006/customXml" ds:itemID="{F67EC1A5-E7A6-4F16-81C2-6729BFE8596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305431-DFCF-420A-9201-68D62C8EEE1F}">
  <ds:schemaRefs>
    <ds:schemaRef ds:uri="028ec808-1530-4dba-9819-5073770120b8"/>
    <ds:schemaRef ds:uri="472ee225-c372-4c18-aad8-63a1070ca6a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8769AF6-75E4-4691-B184-609540E77A9F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028ec808-1530-4dba-9819-5073770120b8"/>
    <ds:schemaRef ds:uri="http://schemas.microsoft.com/office/infopath/2007/PartnerControls"/>
    <ds:schemaRef ds:uri="472ee225-c372-4c18-aad8-63a1070ca6ae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64935</TotalTime>
  <Words>700</Words>
  <Application>Microsoft Office PowerPoint</Application>
  <PresentationFormat>Presentación en pantalla (16:9)</PresentationFormat>
  <Paragraphs>163</Paragraphs>
  <Slides>8</Slides>
  <Notes>7</Notes>
  <HiddenSlides>1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5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22" baseType="lpstr">
      <vt:lpstr>Roboto Light</vt:lpstr>
      <vt:lpstr>Roboto Condensed</vt:lpstr>
      <vt:lpstr>Calibri</vt:lpstr>
      <vt:lpstr>Arial</vt:lpstr>
      <vt:lpstr>Roboto</vt:lpstr>
      <vt:lpstr>Wingdings</vt:lpstr>
      <vt:lpstr>Abadi ExtraLight</vt:lpstr>
      <vt:lpstr>Calibri Light</vt:lpstr>
      <vt:lpstr>3_Tema de Office</vt:lpstr>
      <vt:lpstr>4_Tema de Office</vt:lpstr>
      <vt:lpstr>Codelco GCGE 2022 CONFIDENCIAL</vt:lpstr>
      <vt:lpstr>Codelco GCGE 2023 CONFIDENCIAL</vt:lpstr>
      <vt:lpstr>Codelco VECG 2024 ACCESO GENERAL</vt:lpstr>
      <vt:lpstr>Diapositiva de think-cell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ALERTAS Y AVISOS</vt:lpstr>
      <vt:lpstr>Presentación de PowerPoint</vt:lpstr>
    </vt:vector>
  </TitlesOfParts>
  <Company>Codelco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Pronóstico Operativo Andina</dc:title>
  <dc:creator>Codelco</dc:creator>
  <cp:lastModifiedBy>Cueto Vega Esteban Américo (Codelco-Andina)</cp:lastModifiedBy>
  <cp:revision>911</cp:revision>
  <cp:lastPrinted>2025-04-23T12:46:08Z</cp:lastPrinted>
  <dcterms:created xsi:type="dcterms:W3CDTF">2018-01-12T17:02:57Z</dcterms:created>
  <dcterms:modified xsi:type="dcterms:W3CDTF">2026-06-10T11:14:36Z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0x0101008E888E37CBAC9E49B91E34C40B965CDD</vt:lpwstr>
  </property>
  <property fmtid="{D5CDD505-2E9C-101B-9397-08002B2CF9AE}" pid="3" name="MediaServiceImageTags">
    <vt:lpwstr/>
  </property>
</Properties>
</file>