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7"/>
  </p:notesMasterIdLst>
  <p:sldIdLst>
    <p:sldId id="2147480027" r:id="rId2"/>
    <p:sldId id="2147480032" r:id="rId3"/>
    <p:sldId id="2147480031" r:id="rId4"/>
    <p:sldId id="2147480030" r:id="rId5"/>
    <p:sldId id="2147480028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22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EEB87-03F6-4CB6-A689-461F223D128E}" type="datetimeFigureOut">
              <a:rPr lang="es-CL" smtClean="0"/>
              <a:t>03-04-2026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74FAA-7453-46C4-9601-EDDCCFBCA7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178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D8B6B-3DEB-3E46-AC6C-D8E04D3D030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50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71E85-710F-0F1E-CB4A-5ACD377C3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97FBF98-BFFA-8671-7F8B-276EA7D22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7E4975A-7102-2A5D-344A-A48CAECD2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7A94A3-F7E5-EEFA-27CD-F34E82133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D8B6B-3DEB-3E46-AC6C-D8E04D3D030E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171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71E85-710F-0F1E-CB4A-5ACD377C3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97FBF98-BFFA-8671-7F8B-276EA7D22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7E4975A-7102-2A5D-344A-A48CAECD2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7A94A3-F7E5-EEFA-27CD-F34E82133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D8B6B-3DEB-3E46-AC6C-D8E04D3D030E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114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71E85-710F-0F1E-CB4A-5ACD377C3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97FBF98-BFFA-8671-7F8B-276EA7D22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7E4975A-7102-2A5D-344A-A48CAECD2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7A94A3-F7E5-EEFA-27CD-F34E82133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D8B6B-3DEB-3E46-AC6C-D8E04D3D030E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8837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D8B6B-3DEB-3E46-AC6C-D8E04D3D030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62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375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6">
          <p15:clr>
            <a:srgbClr val="CCCCCC"/>
          </p15:clr>
        </p15:guide>
        <p15:guide id="2" pos="7328">
          <p15:clr>
            <a:srgbClr val="CCCCCC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8" name="Subtítulo 2"/>
          <p:cNvSpPr>
            <a:spLocks noGrp="1"/>
          </p:cNvSpPr>
          <p:nvPr>
            <p:ph type="subTitle" idx="12"/>
          </p:nvPr>
        </p:nvSpPr>
        <p:spPr>
          <a:xfrm>
            <a:off x="643468" y="974893"/>
            <a:ext cx="8534400" cy="402353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67">
                <a:solidFill>
                  <a:srgbClr val="666666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11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43893" y="4524793"/>
            <a:ext cx="4413959" cy="50632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6" name="Marcador de texto 3"/>
          <p:cNvSpPr>
            <a:spLocks noGrp="1"/>
          </p:cNvSpPr>
          <p:nvPr>
            <p:ph type="body" sz="half" idx="13"/>
          </p:nvPr>
        </p:nvSpPr>
        <p:spPr>
          <a:xfrm>
            <a:off x="6862421" y="4805339"/>
            <a:ext cx="4682705" cy="540024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cxnSp>
        <p:nvCxnSpPr>
          <p:cNvPr id="39" name="Conector recto 38"/>
          <p:cNvCxnSpPr/>
          <p:nvPr userDrawn="1"/>
        </p:nvCxnSpPr>
        <p:spPr>
          <a:xfrm>
            <a:off x="6169373" y="2237406"/>
            <a:ext cx="0" cy="2444957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 userDrawn="1"/>
        </p:nvCxnSpPr>
        <p:spPr>
          <a:xfrm>
            <a:off x="7016774" y="5680665"/>
            <a:ext cx="1386169" cy="1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Marcador de texto 3"/>
          <p:cNvSpPr>
            <a:spLocks noGrp="1"/>
          </p:cNvSpPr>
          <p:nvPr>
            <p:ph type="body" sz="half" idx="14" hasCustomPrompt="1"/>
          </p:nvPr>
        </p:nvSpPr>
        <p:spPr>
          <a:xfrm>
            <a:off x="6892591" y="5692465"/>
            <a:ext cx="4091499" cy="291668"/>
          </a:xfrm>
        </p:spPr>
        <p:txBody>
          <a:bodyPr>
            <a:normAutofit/>
          </a:bodyPr>
          <a:lstStyle>
            <a:lvl1pPr marL="0" indent="0">
              <a:buNone/>
              <a:defRPr sz="10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* Haga clic para modificar el estilo de texto para asterisco</a:t>
            </a:r>
          </a:p>
        </p:txBody>
      </p:sp>
      <p:sp>
        <p:nvSpPr>
          <p:cNvPr id="51" name="Marcador de contenido 50"/>
          <p:cNvSpPr>
            <a:spLocks noGrp="1"/>
          </p:cNvSpPr>
          <p:nvPr>
            <p:ph sz="quarter" idx="15" hasCustomPrompt="1"/>
          </p:nvPr>
        </p:nvSpPr>
        <p:spPr>
          <a:xfrm>
            <a:off x="824086" y="4237962"/>
            <a:ext cx="3704167" cy="349956"/>
          </a:xfrm>
        </p:spPr>
        <p:txBody>
          <a:bodyPr/>
          <a:lstStyle>
            <a:lvl1pPr marL="0" indent="0">
              <a:buNone/>
              <a:defRPr sz="2133" b="1" i="0">
                <a:solidFill>
                  <a:schemeClr val="accent1"/>
                </a:solidFill>
              </a:defRPr>
            </a:lvl1pPr>
          </a:lstStyle>
          <a:p>
            <a:r>
              <a:rPr lang="es-ES_tradnl" sz="1600" b="1">
                <a:solidFill>
                  <a:schemeClr val="accent1"/>
                </a:solidFill>
              </a:rPr>
              <a:t>CLIC PARA EDITAR TEXTO</a:t>
            </a:r>
            <a:endParaRPr lang="es-ES" sz="1600" b="1">
              <a:solidFill>
                <a:schemeClr val="accent1"/>
              </a:solidFill>
            </a:endParaRPr>
          </a:p>
        </p:txBody>
      </p:sp>
      <p:sp>
        <p:nvSpPr>
          <p:cNvPr id="53" name="Marcador de contenido 50"/>
          <p:cNvSpPr>
            <a:spLocks noGrp="1"/>
          </p:cNvSpPr>
          <p:nvPr>
            <p:ph sz="quarter" idx="16" hasCustomPrompt="1"/>
          </p:nvPr>
        </p:nvSpPr>
        <p:spPr>
          <a:xfrm>
            <a:off x="6860826" y="4214449"/>
            <a:ext cx="3704167" cy="349956"/>
          </a:xfrm>
        </p:spPr>
        <p:txBody>
          <a:bodyPr/>
          <a:lstStyle>
            <a:lvl1pPr marL="0" indent="0">
              <a:buNone/>
              <a:defRPr sz="2133" b="1" i="0">
                <a:solidFill>
                  <a:schemeClr val="accent1"/>
                </a:solidFill>
              </a:defRPr>
            </a:lvl1pPr>
          </a:lstStyle>
          <a:p>
            <a:r>
              <a:rPr lang="es-ES_tradnl" sz="1600" b="1">
                <a:solidFill>
                  <a:schemeClr val="accent1"/>
                </a:solidFill>
              </a:rPr>
              <a:t>CLIC PARA EDITAR TEXTO</a:t>
            </a:r>
            <a:endParaRPr lang="es-ES" sz="1600" b="1">
              <a:solidFill>
                <a:schemeClr val="accent1"/>
              </a:solidFill>
            </a:endParaRPr>
          </a:p>
        </p:txBody>
      </p:sp>
      <p:sp>
        <p:nvSpPr>
          <p:cNvPr id="24" name="Marcador de texto 3"/>
          <p:cNvSpPr>
            <a:spLocks noGrp="1"/>
          </p:cNvSpPr>
          <p:nvPr>
            <p:ph type="body" sz="half" idx="17" hasCustomPrompt="1"/>
          </p:nvPr>
        </p:nvSpPr>
        <p:spPr>
          <a:xfrm>
            <a:off x="824086" y="4524793"/>
            <a:ext cx="4413959" cy="50632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subtítulo del patrón</a:t>
            </a:r>
          </a:p>
        </p:txBody>
      </p:sp>
      <p:sp>
        <p:nvSpPr>
          <p:cNvPr id="25" name="Marcador de texto 3"/>
          <p:cNvSpPr>
            <a:spLocks noGrp="1"/>
          </p:cNvSpPr>
          <p:nvPr>
            <p:ph type="body" sz="half" idx="18" hasCustomPrompt="1"/>
          </p:nvPr>
        </p:nvSpPr>
        <p:spPr>
          <a:xfrm>
            <a:off x="1027286" y="4727993"/>
            <a:ext cx="4413959" cy="50632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1737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658990"/>
            <a:ext cx="10363200" cy="1214965"/>
          </a:xfrm>
        </p:spPr>
        <p:txBody>
          <a:bodyPr anchor="t">
            <a:normAutofit/>
          </a:bodyPr>
          <a:lstStyle>
            <a:lvl1pPr algn="ctr">
              <a:defRPr sz="3467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61909"/>
            <a:ext cx="103632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867">
                <a:solidFill>
                  <a:srgbClr val="666666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9" name="Marcador de tabla 8"/>
          <p:cNvSpPr>
            <a:spLocks noGrp="1"/>
          </p:cNvSpPr>
          <p:nvPr>
            <p:ph type="tbl" sz="quarter" idx="12"/>
          </p:nvPr>
        </p:nvSpPr>
        <p:spPr>
          <a:xfrm>
            <a:off x="963084" y="1873954"/>
            <a:ext cx="10363200" cy="4007556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>
              <a:defRPr sz="1867"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314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8 Marcador de texto"/>
          <p:cNvSpPr>
            <a:spLocks noGrp="1"/>
          </p:cNvSpPr>
          <p:nvPr>
            <p:ph type="body" sz="quarter" idx="10"/>
          </p:nvPr>
        </p:nvSpPr>
        <p:spPr>
          <a:xfrm>
            <a:off x="911424" y="836712"/>
            <a:ext cx="9505056" cy="288032"/>
          </a:xfrm>
        </p:spPr>
        <p:txBody>
          <a:bodyPr vert="horz" lIns="108000" tIns="0" rIns="108000" bIns="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s-ES" sz="180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s-ES" sz="1800" smtClean="0"/>
            </a:lvl2pPr>
            <a:lvl3pPr>
              <a:defRPr lang="es-ES" smtClean="0"/>
            </a:lvl3pPr>
            <a:lvl4pPr>
              <a:defRPr lang="es-ES" sz="1800" smtClean="0"/>
            </a:lvl4pPr>
            <a:lvl5pPr>
              <a:defRPr lang="es-CL" sz="1800"/>
            </a:lvl5pPr>
          </a:lstStyle>
          <a:p>
            <a:pPr marL="0" lvl="0">
              <a:lnSpc>
                <a:spcPct val="80000"/>
              </a:lnSpc>
              <a:spcBef>
                <a:spcPct val="0"/>
              </a:spcBef>
            </a:pPr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22949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34964" y="3"/>
            <a:ext cx="10588141" cy="8731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btfpLayoutConfig" hidden="1"/>
          <p:cNvSpPr txBox="1"/>
          <p:nvPr userDrawn="1">
            <p:custDataLst>
              <p:tags r:id="rId2"/>
            </p:custDataLst>
          </p:nvPr>
        </p:nvSpPr>
        <p:spPr bwMode="gray">
          <a:xfrm>
            <a:off x="12700" y="12700"/>
            <a:ext cx="501766" cy="74982"/>
          </a:xfrm>
          <a:prstGeom prst="rect">
            <a:avLst/>
          </a:prstGeom>
          <a:noFill/>
        </p:spPr>
        <p:txBody>
          <a:bodyPr vert="horz" wrap="none" lIns="27000" tIns="27000" rIns="27000" bIns="27000" rtlCol="0">
            <a:spAutoFit/>
          </a:bodyPr>
          <a:lstStyle/>
          <a:p>
            <a:pPr marL="0" indent="0">
              <a:buNone/>
            </a:pPr>
            <a:r>
              <a:rPr lang="en-US" sz="133">
                <a:solidFill>
                  <a:srgbClr val="FFFFFF">
                    <a:alpha val="0"/>
                  </a:srgbClr>
                </a:solidFill>
              </a:rPr>
              <a:t>overall_0_131835910973931203 columns_1_131835910973931203 </a:t>
            </a:r>
          </a:p>
        </p:txBody>
      </p:sp>
    </p:spTree>
    <p:extLst>
      <p:ext uri="{BB962C8B-B14F-4D97-AF65-F5344CB8AC3E}">
        <p14:creationId xmlns:p14="http://schemas.microsoft.com/office/powerpoint/2010/main" val="418789722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30">
          <p15:clr>
            <a:srgbClr val="CCCCCC"/>
          </p15:clr>
        </p15:guide>
        <p15:guide id="2" pos="780">
          <p15:clr>
            <a:srgbClr val="CCCCCC"/>
          </p15:clr>
        </p15:guide>
        <p15:guide id="3" pos="1120">
          <p15:clr>
            <a:srgbClr val="CCCCCC"/>
          </p15:clr>
        </p15:guide>
        <p15:guide id="4" pos="1470">
          <p15:clr>
            <a:srgbClr val="CCCCCC"/>
          </p15:clr>
        </p15:guide>
        <p15:guide id="5" pos="1810">
          <p15:clr>
            <a:srgbClr val="CCCCCC"/>
          </p15:clr>
        </p15:guide>
        <p15:guide id="6" pos="2160">
          <p15:clr>
            <a:srgbClr val="CCCCCC"/>
          </p15:clr>
        </p15:guide>
        <p15:guide id="7" pos="2501">
          <p15:clr>
            <a:srgbClr val="CCCCCC"/>
          </p15:clr>
        </p15:guide>
        <p15:guide id="8" pos="2850">
          <p15:clr>
            <a:srgbClr val="CCCCCC"/>
          </p15:clr>
        </p15:guide>
        <p15:guide id="9" pos="3191">
          <p15:clr>
            <a:srgbClr val="CCCCCC"/>
          </p15:clr>
        </p15:guide>
        <p15:guide id="10" pos="3540">
          <p15:clr>
            <a:srgbClr val="CCCCCC"/>
          </p15:clr>
        </p15:guide>
        <p15:guide id="11" pos="3881">
          <p15:clr>
            <a:srgbClr val="CCCCCC"/>
          </p15:clr>
        </p15:guide>
        <p15:guide id="12" pos="4231">
          <p15:clr>
            <a:srgbClr val="CCCCCC"/>
          </p15:clr>
        </p15:guide>
        <p15:guide id="13" pos="4571">
          <p15:clr>
            <a:srgbClr val="CCCCCC"/>
          </p15:clr>
        </p15:guide>
        <p15:guide id="14" pos="4921">
          <p15:clr>
            <a:srgbClr val="CCCCCC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9623711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Rectángulo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211667" cy="15875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s-CL" sz="3400" b="1" i="0" baseline="0">
              <a:solidFill>
                <a:prstClr val="white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473404"/>
            <a:ext cx="864096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BFD2B46F-F271-4E54-AC6D-D37391FA1339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62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34964" y="3"/>
            <a:ext cx="10588141" cy="873124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btfpLayoutConfig" hidden="1"/>
          <p:cNvSpPr txBox="1"/>
          <p:nvPr userDrawn="1">
            <p:custDataLst>
              <p:tags r:id="rId2"/>
            </p:custDataLst>
          </p:nvPr>
        </p:nvSpPr>
        <p:spPr bwMode="gray">
          <a:xfrm>
            <a:off x="12700" y="12700"/>
            <a:ext cx="508720" cy="93158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defTabSz="914377"/>
            <a:r>
              <a:rPr lang="en-US" sz="133">
                <a:solidFill>
                  <a:srgbClr val="FFFFFF">
                    <a:alpha val="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overall_0_131835910973931203 columns_1_131835910973931203 </a:t>
            </a:r>
          </a:p>
        </p:txBody>
      </p:sp>
    </p:spTree>
    <p:extLst>
      <p:ext uri="{BB962C8B-B14F-4D97-AF65-F5344CB8AC3E}">
        <p14:creationId xmlns:p14="http://schemas.microsoft.com/office/powerpoint/2010/main" val="3937201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tfpLayoutConfig" hidden="1"/>
          <p:cNvSpPr txBox="1"/>
          <p:nvPr userDrawn="1">
            <p:custDataLst>
              <p:tags r:id="rId1"/>
            </p:custDataLst>
          </p:nvPr>
        </p:nvSpPr>
        <p:spPr bwMode="gray">
          <a:xfrm>
            <a:off x="12700" y="12700"/>
            <a:ext cx="508720" cy="93158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defTabSz="914377"/>
            <a:r>
              <a:rPr lang="en-US" sz="133">
                <a:solidFill>
                  <a:srgbClr val="FFFFFF">
                    <a:alpha val="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overall_0_131835896762111249 columns_1_131835896762111249 </a:t>
            </a:r>
          </a:p>
        </p:txBody>
      </p:sp>
    </p:spTree>
    <p:extLst>
      <p:ext uri="{BB962C8B-B14F-4D97-AF65-F5344CB8AC3E}">
        <p14:creationId xmlns:p14="http://schemas.microsoft.com/office/powerpoint/2010/main" val="59048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">
          <p15:clr>
            <a:srgbClr val="CCCCCC"/>
          </p15:clr>
        </p15:guide>
        <p15:guide id="2" pos="7472">
          <p15:clr>
            <a:srgbClr val="CCCCCC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Objeto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9359213"/>
              </p:ext>
            </p:extLst>
          </p:nvPr>
        </p:nvGraphicFramePr>
        <p:xfrm>
          <a:off x="2119" y="1589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6" name="5 Objeto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Rectángulo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211667" cy="15875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s-CL" sz="2600" b="1" i="0" baseline="0">
              <a:solidFill>
                <a:prstClr val="white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92667" y="410804"/>
            <a:ext cx="10363200" cy="554401"/>
          </a:xfrm>
        </p:spPr>
        <p:txBody>
          <a:bodyPr vert="horz"/>
          <a:lstStyle/>
          <a:p>
            <a:r>
              <a:rPr lang="es-C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8307" y="941023"/>
            <a:ext cx="8534400" cy="516468"/>
          </a:xfrm>
        </p:spPr>
        <p:txBody>
          <a:bodyPr lIns="0" anchor="ctr" anchorCtr="0">
            <a:normAutofit/>
          </a:bodyPr>
          <a:lstStyle>
            <a:lvl1pPr marL="0" indent="0" algn="l">
              <a:buNone/>
              <a:defRPr sz="1400">
                <a:solidFill>
                  <a:srgbClr val="666666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/>
              <a:t>Haga clic para modificar el estilo de subtítulo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idx="12"/>
          </p:nvPr>
        </p:nvSpPr>
        <p:spPr>
          <a:xfrm>
            <a:off x="609600" y="1600203"/>
            <a:ext cx="10972800" cy="4525963"/>
          </a:xfrm>
        </p:spPr>
        <p:txBody>
          <a:bodyPr/>
          <a:lstStyle>
            <a:lvl5pPr>
              <a:defRPr sz="800"/>
            </a:lvl5pPr>
          </a:lstStyle>
          <a:p>
            <a:pPr lvl="0"/>
            <a:r>
              <a:rPr lang="es-CL"/>
              <a:t>Haga clic para modificar el estilo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22238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noProof="0"/>
              <a:t>Haz clic para modificar el estilo de título del patrón</a:t>
            </a:r>
            <a:endParaRPr lang="es-CL" noProof="0"/>
          </a:p>
        </p:txBody>
      </p:sp>
      <p:sp>
        <p:nvSpPr>
          <p:cNvPr id="6" name="8 Marcador de texto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263352" y="836712"/>
            <a:ext cx="11665296" cy="288032"/>
          </a:xfrm>
        </p:spPr>
        <p:txBody>
          <a:bodyPr vert="horz" lIns="108000" tIns="36000" rIns="108000" bIns="3600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s-ES" sz="200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j-ea"/>
                <a:cs typeface="+mj-cs"/>
              </a:defRPr>
            </a:lvl1pPr>
            <a:lvl2pPr>
              <a:defRPr lang="es-ES" sz="1800" smtClean="0"/>
            </a:lvl2pPr>
            <a:lvl3pPr>
              <a:defRPr lang="es-ES" smtClean="0"/>
            </a:lvl3pPr>
            <a:lvl4pPr>
              <a:defRPr lang="es-ES" sz="1800" smtClean="0"/>
            </a:lvl4pPr>
            <a:lvl5pPr>
              <a:defRPr lang="es-CL" sz="1800"/>
            </a:lvl5pPr>
          </a:lstStyle>
          <a:p>
            <a:pPr marL="0" lvl="0">
              <a:lnSpc>
                <a:spcPct val="80000"/>
              </a:lnSpc>
              <a:spcBef>
                <a:spcPct val="0"/>
              </a:spcBef>
            </a:pPr>
            <a:r>
              <a:rPr lang="es-MX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8851420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3352" y="44624"/>
            <a:ext cx="11665296" cy="792088"/>
          </a:xfrm>
        </p:spPr>
        <p:txBody>
          <a:bodyPr/>
          <a:lstStyle>
            <a:lvl1pPr>
              <a:defRPr lang="es-CL"/>
            </a:lvl1pPr>
          </a:lstStyle>
          <a:p>
            <a:r>
              <a:rPr lang="es-ES" noProof="0"/>
              <a:t>Haga clic para modificar el estilo de título del patrón</a:t>
            </a:r>
            <a:endParaRPr lang="es-CL" noProof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263352" y="1484784"/>
            <a:ext cx="11665296" cy="4968552"/>
          </a:xfrm>
        </p:spPr>
        <p:txBody>
          <a:bodyPr/>
          <a:lstStyle>
            <a:lvl1pPr>
              <a:defRPr lang="es-ES" smtClean="0"/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s-CL"/>
            </a:lvl5pPr>
          </a:lstStyle>
          <a:p>
            <a:pPr lvl="0"/>
            <a:r>
              <a:rPr lang="es-CL" noProof="0" dirty="0"/>
              <a:t>Haga clic para agregar texto</a:t>
            </a:r>
          </a:p>
          <a:p>
            <a:pPr lvl="1"/>
            <a:r>
              <a:rPr lang="es-CL" noProof="0" dirty="0"/>
              <a:t>Segundo nivel</a:t>
            </a:r>
          </a:p>
          <a:p>
            <a:pPr lvl="2"/>
            <a:r>
              <a:rPr lang="es-CL" noProof="0" dirty="0"/>
              <a:t>Tercer nivel</a:t>
            </a:r>
          </a:p>
          <a:p>
            <a:pPr lvl="3"/>
            <a:r>
              <a:rPr lang="es-CL" noProof="0" dirty="0"/>
              <a:t>Cuarto nivel</a:t>
            </a:r>
          </a:p>
          <a:p>
            <a:pPr lvl="4"/>
            <a:r>
              <a:rPr lang="es-CL" noProof="0" dirty="0"/>
              <a:t>Quinto nivel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263352" y="836712"/>
            <a:ext cx="11665296" cy="288032"/>
          </a:xfrm>
        </p:spPr>
        <p:txBody>
          <a:bodyPr vert="horz" lIns="108000" tIns="36000" rIns="108000" bIns="36000" rtlCol="0" anchor="t">
            <a:noAutofit/>
          </a:bodyPr>
          <a:lstStyle>
            <a:lvl1pPr marL="0" indent="0">
              <a:spcBef>
                <a:spcPts val="600"/>
              </a:spcBef>
              <a:buNone/>
              <a:defRPr lang="es-ES" sz="200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j-ea"/>
                <a:cs typeface="+mj-cs"/>
              </a:defRPr>
            </a:lvl1pPr>
            <a:lvl2pPr>
              <a:defRPr lang="es-ES" sz="1800" smtClean="0"/>
            </a:lvl2pPr>
            <a:lvl3pPr>
              <a:defRPr lang="es-ES" smtClean="0"/>
            </a:lvl3pPr>
            <a:lvl4pPr>
              <a:defRPr lang="es-ES" sz="1800" smtClean="0"/>
            </a:lvl4pPr>
            <a:lvl5pPr>
              <a:defRPr lang="es-CL" sz="1800"/>
            </a:lvl5pPr>
          </a:lstStyle>
          <a:p>
            <a:pPr marL="0" lvl="0">
              <a:lnSpc>
                <a:spcPct val="80000"/>
              </a:lnSpc>
              <a:spcBef>
                <a:spcPct val="0"/>
              </a:spcBef>
            </a:pPr>
            <a:r>
              <a:rPr lang="es-ES" noProof="0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229652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contenido 2"/>
          <p:cNvSpPr>
            <a:spLocks noGrp="1"/>
          </p:cNvSpPr>
          <p:nvPr>
            <p:ph idx="1"/>
          </p:nvPr>
        </p:nvSpPr>
        <p:spPr>
          <a:xfrm>
            <a:off x="7659514" y="2917217"/>
            <a:ext cx="4272844" cy="3011795"/>
          </a:xfrm>
        </p:spPr>
        <p:txBody>
          <a:bodyPr>
            <a:normAutofit/>
          </a:bodyPr>
          <a:lstStyle>
            <a:lvl1pPr marL="0" marR="0" indent="0" algn="l" defTabSz="6095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pPr lvl="0"/>
            <a:r>
              <a:rPr lang="es-ES_tradnl"/>
              <a:t>Haga clic para modificar el estilo de</a:t>
            </a:r>
          </a:p>
          <a:p>
            <a:pPr lvl="0"/>
            <a:endParaRPr lang="es-ES_tradnl"/>
          </a:p>
        </p:txBody>
      </p:sp>
      <p:cxnSp>
        <p:nvCxnSpPr>
          <p:cNvPr id="13" name="Conector recto 12"/>
          <p:cNvCxnSpPr>
            <a:stCxn id="14" idx="0"/>
          </p:cNvCxnSpPr>
          <p:nvPr userDrawn="1"/>
        </p:nvCxnSpPr>
        <p:spPr>
          <a:xfrm>
            <a:off x="7270047" y="3076219"/>
            <a:ext cx="0" cy="2297293"/>
          </a:xfrm>
          <a:prstGeom prst="line">
            <a:avLst/>
          </a:prstGeom>
          <a:ln w="952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 userDrawn="1"/>
        </p:nvSpPr>
        <p:spPr>
          <a:xfrm>
            <a:off x="7213603" y="3076217"/>
            <a:ext cx="112888" cy="1128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33">
              <a:solidFill>
                <a:schemeClr val="accent1"/>
              </a:solidFill>
            </a:endParaRPr>
          </a:p>
        </p:txBody>
      </p:sp>
      <p:sp>
        <p:nvSpPr>
          <p:cNvPr id="15" name="Elipse 14"/>
          <p:cNvSpPr/>
          <p:nvPr userDrawn="1"/>
        </p:nvSpPr>
        <p:spPr>
          <a:xfrm>
            <a:off x="7213603" y="4205112"/>
            <a:ext cx="112888" cy="1128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33">
              <a:solidFill>
                <a:schemeClr val="accent1"/>
              </a:solidFill>
            </a:endParaRPr>
          </a:p>
        </p:txBody>
      </p:sp>
      <p:sp>
        <p:nvSpPr>
          <p:cNvPr id="16" name="Elipse 15"/>
          <p:cNvSpPr/>
          <p:nvPr userDrawn="1"/>
        </p:nvSpPr>
        <p:spPr>
          <a:xfrm>
            <a:off x="7213603" y="4741337"/>
            <a:ext cx="112888" cy="1128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33">
              <a:solidFill>
                <a:schemeClr val="accent1"/>
              </a:solidFill>
            </a:endParaRPr>
          </a:p>
        </p:txBody>
      </p:sp>
      <p:sp>
        <p:nvSpPr>
          <p:cNvPr id="20" name="Elipse 19"/>
          <p:cNvSpPr/>
          <p:nvPr userDrawn="1"/>
        </p:nvSpPr>
        <p:spPr>
          <a:xfrm>
            <a:off x="7213603" y="5317067"/>
            <a:ext cx="112888" cy="11288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33">
              <a:solidFill>
                <a:schemeClr val="accent1"/>
              </a:solidFill>
            </a:endParaRPr>
          </a:p>
        </p:txBody>
      </p:sp>
      <p:sp>
        <p:nvSpPr>
          <p:cNvPr id="28" name="Elipse 27"/>
          <p:cNvSpPr/>
          <p:nvPr userDrawn="1"/>
        </p:nvSpPr>
        <p:spPr>
          <a:xfrm>
            <a:off x="7202312" y="3657599"/>
            <a:ext cx="112888" cy="11288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33">
              <a:solidFill>
                <a:schemeClr val="accent1"/>
              </a:solidFill>
            </a:endParaRPr>
          </a:p>
        </p:txBody>
      </p:sp>
      <p:sp>
        <p:nvSpPr>
          <p:cNvPr id="29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654759" y="1076181"/>
            <a:ext cx="9629420" cy="921952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/>
            </a:lvl1pPr>
          </a:lstStyle>
          <a:p>
            <a:r>
              <a:rPr lang="es-ES_tradnl"/>
              <a:t>CLIC PARA EDITAR índice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115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6">
          <p15:clr>
            <a:srgbClr val="CCCCCC"/>
          </p15:clr>
        </p15:guide>
        <p15:guide id="2" pos="7328">
          <p15:clr>
            <a:srgbClr val="CCCCCC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nco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3352" y="44625"/>
            <a:ext cx="11665296" cy="792088"/>
          </a:xfrm>
        </p:spPr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s-CL" noProof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263352" y="1484784"/>
            <a:ext cx="2160000" cy="4968552"/>
          </a:xfrm>
        </p:spPr>
        <p:txBody>
          <a:bodyPr vert="horz" lIns="108000" tIns="36000" rIns="108000" bIns="36000" rtlCol="0">
            <a:noAutofit/>
          </a:bodyPr>
          <a:lstStyle>
            <a:lvl1pPr>
              <a:defRPr lang="es-ES" sz="1800" smtClean="0"/>
            </a:lvl1pPr>
            <a:lvl2pPr>
              <a:defRPr lang="es-ES" sz="1600" smtClean="0"/>
            </a:lvl2pPr>
            <a:lvl3pPr>
              <a:defRPr lang="es-ES" sz="1400" smtClean="0"/>
            </a:lvl3pPr>
            <a:lvl4pPr>
              <a:defRPr lang="es-ES" sz="1200" smtClean="0"/>
            </a:lvl4pPr>
            <a:lvl5pPr>
              <a:defRPr lang="es-CL" sz="1200"/>
            </a:lvl5pPr>
          </a:lstStyle>
          <a:p>
            <a:pPr lvl="0"/>
            <a:r>
              <a:rPr lang="es-CL" noProof="0" dirty="0"/>
              <a:t>Haga clic para agregar texto</a:t>
            </a:r>
          </a:p>
          <a:p>
            <a:pPr lvl="1"/>
            <a:r>
              <a:rPr lang="es-CL" noProof="0" dirty="0"/>
              <a:t>Segundo nivel</a:t>
            </a:r>
          </a:p>
          <a:p>
            <a:pPr lvl="2"/>
            <a:r>
              <a:rPr lang="es-CL" noProof="0" dirty="0"/>
              <a:t>Tercer nivel</a:t>
            </a:r>
          </a:p>
          <a:p>
            <a:pPr lvl="3"/>
            <a:r>
              <a:rPr lang="es-CL" noProof="0" dirty="0"/>
              <a:t>Cuarto nivel</a:t>
            </a:r>
          </a:p>
          <a:p>
            <a:pPr lvl="4"/>
            <a:r>
              <a:rPr lang="es-CL" noProof="0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2639616" y="1484784"/>
            <a:ext cx="2160000" cy="4968552"/>
          </a:xfrm>
        </p:spPr>
        <p:txBody>
          <a:bodyPr vert="horz" lIns="108000" tIns="36000" rIns="108000" bIns="36000" rtlCol="0">
            <a:noAutofit/>
          </a:bodyPr>
          <a:lstStyle>
            <a:lvl1pPr>
              <a:defRPr lang="es-ES" sz="1800" smtClean="0"/>
            </a:lvl1pPr>
            <a:lvl2pPr>
              <a:defRPr lang="es-ES" sz="1600" smtClean="0"/>
            </a:lvl2pPr>
            <a:lvl3pPr>
              <a:defRPr lang="es-ES" sz="1400" smtClean="0"/>
            </a:lvl3pPr>
            <a:lvl4pPr>
              <a:defRPr lang="es-ES" sz="1200" smtClean="0"/>
            </a:lvl4pPr>
            <a:lvl5pPr>
              <a:defRPr lang="es-CL" sz="1200"/>
            </a:lvl5pPr>
          </a:lstStyle>
          <a:p>
            <a:pPr lvl="0"/>
            <a:r>
              <a:rPr lang="es-CL" noProof="0"/>
              <a:t>Haga clic para agregar texto</a:t>
            </a:r>
          </a:p>
          <a:p>
            <a:pPr lvl="1"/>
            <a:r>
              <a:rPr lang="es-CL" noProof="0"/>
              <a:t>Segundo nivel</a:t>
            </a:r>
          </a:p>
          <a:p>
            <a:pPr lvl="2"/>
            <a:r>
              <a:rPr lang="es-CL" noProof="0"/>
              <a:t>Tercer nivel</a:t>
            </a:r>
          </a:p>
          <a:p>
            <a:pPr lvl="3"/>
            <a:r>
              <a:rPr lang="es-CL" noProof="0"/>
              <a:t>Cuarto nivel</a:t>
            </a:r>
          </a:p>
          <a:p>
            <a:pPr lvl="4"/>
            <a:r>
              <a:rPr lang="es-CL" noProof="0"/>
              <a:t>Quinto nivel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>
          <a:xfrm>
            <a:off x="263352" y="836712"/>
            <a:ext cx="11665296" cy="288032"/>
          </a:xfrm>
        </p:spPr>
        <p:txBody>
          <a:bodyPr vert="horz" lIns="108000" tIns="36000" rIns="108000" bIns="36000" rtlCol="0" anchor="t">
            <a:noAutofit/>
          </a:bodyPr>
          <a:lstStyle>
            <a:lvl1pPr marL="0" indent="0">
              <a:buNone/>
              <a:defRPr lang="es-ES" sz="200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j-ea"/>
                <a:cs typeface="+mj-cs"/>
              </a:defRPr>
            </a:lvl1pPr>
            <a:lvl2pPr>
              <a:defRPr lang="es-ES" sz="1800" smtClean="0"/>
            </a:lvl2pPr>
            <a:lvl3pPr>
              <a:defRPr lang="es-ES" smtClean="0"/>
            </a:lvl3pPr>
            <a:lvl4pPr>
              <a:defRPr lang="es-ES" sz="1800" smtClean="0"/>
            </a:lvl4pPr>
            <a:lvl5pPr>
              <a:defRPr lang="es-CL" sz="1800"/>
            </a:lvl5pPr>
          </a:lstStyle>
          <a:p>
            <a:pPr marL="0" lvl="0">
              <a:lnSpc>
                <a:spcPct val="80000"/>
              </a:lnSpc>
              <a:spcBef>
                <a:spcPct val="0"/>
              </a:spcBef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FAFD143C-E6FA-4B8F-BE63-B5A17846E9D4}"/>
              </a:ext>
            </a:extLst>
          </p:cNvPr>
          <p:cNvSpPr>
            <a:spLocks noGrp="1"/>
          </p:cNvSpPr>
          <p:nvPr>
            <p:ph sz="half" idx="11" hasCustomPrompt="1"/>
            <p:custDataLst>
              <p:tags r:id="rId5"/>
            </p:custDataLst>
          </p:nvPr>
        </p:nvSpPr>
        <p:spPr>
          <a:xfrm>
            <a:off x="5015880" y="1484784"/>
            <a:ext cx="2160000" cy="4968552"/>
          </a:xfrm>
        </p:spPr>
        <p:txBody>
          <a:bodyPr vert="horz" lIns="108000" tIns="36000" rIns="108000" bIns="36000" rtlCol="0">
            <a:noAutofit/>
          </a:bodyPr>
          <a:lstStyle>
            <a:lvl1pPr>
              <a:defRPr lang="es-ES" sz="1800" smtClean="0"/>
            </a:lvl1pPr>
            <a:lvl2pPr>
              <a:defRPr lang="es-ES" sz="1600" smtClean="0"/>
            </a:lvl2pPr>
            <a:lvl3pPr>
              <a:defRPr lang="es-ES" sz="1400" smtClean="0"/>
            </a:lvl3pPr>
            <a:lvl4pPr>
              <a:defRPr lang="es-ES" sz="1200" smtClean="0"/>
            </a:lvl4pPr>
            <a:lvl5pPr>
              <a:defRPr lang="es-CL" sz="1200"/>
            </a:lvl5pPr>
          </a:lstStyle>
          <a:p>
            <a:pPr lvl="0"/>
            <a:r>
              <a:rPr lang="es-CL" noProof="0" dirty="0"/>
              <a:t>Haga clic para agregar texto</a:t>
            </a:r>
          </a:p>
          <a:p>
            <a:pPr lvl="1"/>
            <a:r>
              <a:rPr lang="es-CL" noProof="0" dirty="0"/>
              <a:t>Segundo nivel</a:t>
            </a:r>
          </a:p>
          <a:p>
            <a:pPr lvl="2"/>
            <a:r>
              <a:rPr lang="es-CL" noProof="0" dirty="0"/>
              <a:t>Tercer nivel</a:t>
            </a:r>
          </a:p>
          <a:p>
            <a:pPr lvl="3"/>
            <a:r>
              <a:rPr lang="es-CL" noProof="0" dirty="0"/>
              <a:t>Cuarto nivel</a:t>
            </a:r>
          </a:p>
          <a:p>
            <a:pPr lvl="4"/>
            <a:r>
              <a:rPr lang="es-CL" noProof="0" dirty="0"/>
              <a:t>Quinto nivel</a:t>
            </a:r>
          </a:p>
        </p:txBody>
      </p:sp>
      <p:sp>
        <p:nvSpPr>
          <p:cNvPr id="7" name="3 Marcador de contenido">
            <a:extLst>
              <a:ext uri="{FF2B5EF4-FFF2-40B4-BE49-F238E27FC236}">
                <a16:creationId xmlns:a16="http://schemas.microsoft.com/office/drawing/2014/main" id="{D5E35F11-E222-4934-9556-4A440E4271F2}"/>
              </a:ext>
            </a:extLst>
          </p:cNvPr>
          <p:cNvSpPr>
            <a:spLocks noGrp="1"/>
          </p:cNvSpPr>
          <p:nvPr>
            <p:ph sz="half" idx="12" hasCustomPrompt="1"/>
            <p:custDataLst>
              <p:tags r:id="rId6"/>
            </p:custDataLst>
          </p:nvPr>
        </p:nvSpPr>
        <p:spPr>
          <a:xfrm>
            <a:off x="7392144" y="1484784"/>
            <a:ext cx="2160000" cy="4968552"/>
          </a:xfrm>
        </p:spPr>
        <p:txBody>
          <a:bodyPr vert="horz" lIns="108000" tIns="36000" rIns="108000" bIns="36000" rtlCol="0">
            <a:noAutofit/>
          </a:bodyPr>
          <a:lstStyle>
            <a:lvl1pPr>
              <a:defRPr lang="es-ES" sz="1800" smtClean="0"/>
            </a:lvl1pPr>
            <a:lvl2pPr>
              <a:defRPr lang="es-ES" sz="1600" smtClean="0"/>
            </a:lvl2pPr>
            <a:lvl3pPr>
              <a:defRPr lang="es-ES" sz="1400" smtClean="0"/>
            </a:lvl3pPr>
            <a:lvl4pPr>
              <a:defRPr lang="es-ES" sz="1200" smtClean="0"/>
            </a:lvl4pPr>
            <a:lvl5pPr>
              <a:defRPr lang="es-CL" sz="1200"/>
            </a:lvl5pPr>
          </a:lstStyle>
          <a:p>
            <a:pPr lvl="0"/>
            <a:r>
              <a:rPr lang="es-CL" noProof="0" dirty="0"/>
              <a:t>Haga clic para agregar texto</a:t>
            </a:r>
          </a:p>
          <a:p>
            <a:pPr lvl="1"/>
            <a:r>
              <a:rPr lang="es-CL" noProof="0" dirty="0"/>
              <a:t>Segundo nivel</a:t>
            </a:r>
          </a:p>
          <a:p>
            <a:pPr lvl="2"/>
            <a:r>
              <a:rPr lang="es-CL" noProof="0" dirty="0"/>
              <a:t>Tercer nivel</a:t>
            </a:r>
          </a:p>
          <a:p>
            <a:pPr lvl="3"/>
            <a:r>
              <a:rPr lang="es-CL" noProof="0" dirty="0"/>
              <a:t>Cuarto nivel</a:t>
            </a:r>
          </a:p>
          <a:p>
            <a:pPr lvl="4"/>
            <a:r>
              <a:rPr lang="es-CL" noProof="0" dirty="0"/>
              <a:t>Quinto nivel</a:t>
            </a:r>
          </a:p>
        </p:txBody>
      </p:sp>
      <p:sp>
        <p:nvSpPr>
          <p:cNvPr id="8" name="3 Marcador de contenido">
            <a:extLst>
              <a:ext uri="{FF2B5EF4-FFF2-40B4-BE49-F238E27FC236}">
                <a16:creationId xmlns:a16="http://schemas.microsoft.com/office/drawing/2014/main" id="{1DCDAF99-E5AD-4291-AD22-420E12696966}"/>
              </a:ext>
            </a:extLst>
          </p:cNvPr>
          <p:cNvSpPr>
            <a:spLocks noGrp="1"/>
          </p:cNvSpPr>
          <p:nvPr>
            <p:ph sz="half" idx="13" hasCustomPrompt="1"/>
            <p:custDataLst>
              <p:tags r:id="rId7"/>
            </p:custDataLst>
          </p:nvPr>
        </p:nvSpPr>
        <p:spPr>
          <a:xfrm>
            <a:off x="9768648" y="1484784"/>
            <a:ext cx="2160000" cy="4968552"/>
          </a:xfrm>
        </p:spPr>
        <p:txBody>
          <a:bodyPr vert="horz" lIns="108000" tIns="36000" rIns="108000" bIns="36000" rtlCol="0">
            <a:noAutofit/>
          </a:bodyPr>
          <a:lstStyle>
            <a:lvl1pPr>
              <a:defRPr lang="es-ES" sz="1800" smtClean="0"/>
            </a:lvl1pPr>
            <a:lvl2pPr>
              <a:defRPr lang="es-ES" sz="1600" smtClean="0"/>
            </a:lvl2pPr>
            <a:lvl3pPr>
              <a:defRPr lang="es-ES" sz="1400" smtClean="0"/>
            </a:lvl3pPr>
            <a:lvl4pPr>
              <a:defRPr lang="es-ES" sz="1200" smtClean="0"/>
            </a:lvl4pPr>
            <a:lvl5pPr>
              <a:defRPr lang="es-CL" sz="1200"/>
            </a:lvl5pPr>
          </a:lstStyle>
          <a:p>
            <a:pPr lvl="0"/>
            <a:r>
              <a:rPr lang="es-CL" noProof="0"/>
              <a:t>Haga clic para agregar texto</a:t>
            </a:r>
          </a:p>
          <a:p>
            <a:pPr lvl="1"/>
            <a:r>
              <a:rPr lang="es-CL" noProof="0"/>
              <a:t>Segundo nivel</a:t>
            </a:r>
          </a:p>
          <a:p>
            <a:pPr lvl="2"/>
            <a:r>
              <a:rPr lang="es-CL" noProof="0"/>
              <a:t>Tercer nivel</a:t>
            </a:r>
          </a:p>
          <a:p>
            <a:pPr lvl="3"/>
            <a:r>
              <a:rPr lang="es-CL" noProof="0"/>
              <a:t>Cuarto nivel</a:t>
            </a:r>
          </a:p>
          <a:p>
            <a:pPr lvl="4"/>
            <a:r>
              <a:rPr lang="es-CL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819910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92667" y="410801"/>
            <a:ext cx="10363200" cy="554401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8307" y="941023"/>
            <a:ext cx="8534400" cy="516468"/>
          </a:xfrm>
        </p:spPr>
        <p:txBody>
          <a:bodyPr lIns="0" anchor="ctr" anchorCtr="0">
            <a:normAutofit/>
          </a:bodyPr>
          <a:lstStyle>
            <a:lvl1pPr marL="0" indent="0" algn="l">
              <a:buNone/>
              <a:defRPr sz="1867">
                <a:solidFill>
                  <a:srgbClr val="666666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18" name="Marcador de contenido 2"/>
          <p:cNvSpPr>
            <a:spLocks noGrp="1"/>
          </p:cNvSpPr>
          <p:nvPr>
            <p:ph idx="12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5pPr>
              <a:defRPr sz="1067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912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6">
          <p15:clr>
            <a:srgbClr val="CCCCCC"/>
          </p15:clr>
        </p15:guide>
        <p15:guide id="2" pos="2493">
          <p15:clr>
            <a:srgbClr val="CCCCCC"/>
          </p15:clr>
        </p15:guide>
        <p15:guide id="3" pos="2833">
          <p15:clr>
            <a:srgbClr val="CCCCCC"/>
          </p15:clr>
        </p15:guide>
        <p15:guide id="4" pos="4910">
          <p15:clr>
            <a:srgbClr val="CCCCCC"/>
          </p15:clr>
        </p15:guide>
        <p15:guide id="5" pos="5251">
          <p15:clr>
            <a:srgbClr val="CCCCCC"/>
          </p15:clr>
        </p15:guide>
        <p15:guide id="6" pos="7328">
          <p15:clr>
            <a:srgbClr val="CCCCC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92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6">
          <p15:clr>
            <a:srgbClr val="CCCCCC"/>
          </p15:clr>
        </p15:guide>
        <p15:guide id="2" pos="7328">
          <p15:clr>
            <a:srgbClr val="CCCCC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34964" y="3"/>
            <a:ext cx="10588141" cy="8731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btfpLayoutConfig" hidden="1"/>
          <p:cNvSpPr txBox="1"/>
          <p:nvPr userDrawn="1"/>
        </p:nvSpPr>
        <p:spPr bwMode="gray">
          <a:xfrm>
            <a:off x="12702" y="12700"/>
            <a:ext cx="519941" cy="93158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33">
                <a:solidFill>
                  <a:srgbClr val="FFFFFF">
                    <a:alpha val="0"/>
                  </a:srgbClr>
                </a:solidFill>
              </a:rPr>
              <a:t>overall_0_131835910973931203 columns_1_131835910973931203 </a:t>
            </a:r>
          </a:p>
        </p:txBody>
      </p:sp>
    </p:spTree>
    <p:extLst>
      <p:ext uri="{BB962C8B-B14F-4D97-AF65-F5344CB8AC3E}">
        <p14:creationId xmlns:p14="http://schemas.microsoft.com/office/powerpoint/2010/main" val="230082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6">
          <p15:clr>
            <a:srgbClr val="CCCCCC"/>
          </p15:clr>
        </p15:guide>
        <p15:guide id="2" pos="7328">
          <p15:clr>
            <a:srgbClr val="CCCCC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18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contenido 2"/>
          <p:cNvSpPr>
            <a:spLocks noGrp="1"/>
          </p:cNvSpPr>
          <p:nvPr>
            <p:ph idx="1"/>
          </p:nvPr>
        </p:nvSpPr>
        <p:spPr>
          <a:xfrm>
            <a:off x="7659513" y="2917217"/>
            <a:ext cx="4272844" cy="3011795"/>
          </a:xfr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pPr lvl="0"/>
            <a:r>
              <a:rPr lang="es-ES_tradnl"/>
              <a:t>Haga clic para modificar el estilo de</a:t>
            </a:r>
          </a:p>
          <a:p>
            <a:pPr lvl="0"/>
            <a:endParaRPr lang="es-ES_tradnl"/>
          </a:p>
        </p:txBody>
      </p:sp>
      <p:cxnSp>
        <p:nvCxnSpPr>
          <p:cNvPr id="13" name="Conector recto 12"/>
          <p:cNvCxnSpPr>
            <a:stCxn id="14" idx="0"/>
          </p:cNvCxnSpPr>
          <p:nvPr userDrawn="1"/>
        </p:nvCxnSpPr>
        <p:spPr>
          <a:xfrm>
            <a:off x="7270047" y="3076218"/>
            <a:ext cx="0" cy="2297293"/>
          </a:xfrm>
          <a:prstGeom prst="line">
            <a:avLst/>
          </a:prstGeom>
          <a:ln w="952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 userDrawn="1"/>
        </p:nvSpPr>
        <p:spPr>
          <a:xfrm>
            <a:off x="7213603" y="3076217"/>
            <a:ext cx="112888" cy="1128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accent1"/>
              </a:solidFill>
            </a:endParaRPr>
          </a:p>
        </p:txBody>
      </p:sp>
      <p:sp>
        <p:nvSpPr>
          <p:cNvPr id="15" name="Elipse 14"/>
          <p:cNvSpPr/>
          <p:nvPr userDrawn="1"/>
        </p:nvSpPr>
        <p:spPr>
          <a:xfrm>
            <a:off x="7213603" y="4205112"/>
            <a:ext cx="112888" cy="1128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accent1"/>
              </a:solidFill>
            </a:endParaRPr>
          </a:p>
        </p:txBody>
      </p:sp>
      <p:sp>
        <p:nvSpPr>
          <p:cNvPr id="16" name="Elipse 15"/>
          <p:cNvSpPr/>
          <p:nvPr userDrawn="1"/>
        </p:nvSpPr>
        <p:spPr>
          <a:xfrm>
            <a:off x="7213603" y="4741337"/>
            <a:ext cx="112888" cy="1128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accent1"/>
              </a:solidFill>
            </a:endParaRPr>
          </a:p>
        </p:txBody>
      </p:sp>
      <p:sp>
        <p:nvSpPr>
          <p:cNvPr id="20" name="Elipse 19"/>
          <p:cNvSpPr/>
          <p:nvPr userDrawn="1"/>
        </p:nvSpPr>
        <p:spPr>
          <a:xfrm>
            <a:off x="7213603" y="5317067"/>
            <a:ext cx="112888" cy="11288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accent1"/>
              </a:solidFill>
            </a:endParaRPr>
          </a:p>
        </p:txBody>
      </p:sp>
      <p:sp>
        <p:nvSpPr>
          <p:cNvPr id="28" name="Elipse 27"/>
          <p:cNvSpPr/>
          <p:nvPr userDrawn="1"/>
        </p:nvSpPr>
        <p:spPr>
          <a:xfrm>
            <a:off x="7202312" y="3657599"/>
            <a:ext cx="112888" cy="11288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accent1"/>
              </a:solidFill>
            </a:endParaRPr>
          </a:p>
        </p:txBody>
      </p:sp>
      <p:sp>
        <p:nvSpPr>
          <p:cNvPr id="29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654758" y="1076181"/>
            <a:ext cx="9629420" cy="921952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/>
            </a:lvl1pPr>
          </a:lstStyle>
          <a:p>
            <a:r>
              <a:rPr lang="es-ES_tradnl"/>
              <a:t>CLIC PARA EDITAR índice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237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92667" y="410800"/>
            <a:ext cx="10363200" cy="554401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8307" y="941023"/>
            <a:ext cx="8534400" cy="516468"/>
          </a:xfrm>
        </p:spPr>
        <p:txBody>
          <a:bodyPr lIns="0" anchor="ctr" anchorCtr="0">
            <a:normAutofit/>
          </a:bodyPr>
          <a:lstStyle>
            <a:lvl1pPr marL="0" indent="0" algn="l">
              <a:buNone/>
              <a:defRPr sz="1867">
                <a:solidFill>
                  <a:srgbClr val="666666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18" name="Marcador de contenido 2"/>
          <p:cNvSpPr>
            <a:spLocks noGrp="1"/>
          </p:cNvSpPr>
          <p:nvPr>
            <p:ph idx="12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5pPr>
              <a:defRPr sz="1067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65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contenido 2"/>
          <p:cNvSpPr>
            <a:spLocks noGrp="1"/>
          </p:cNvSpPr>
          <p:nvPr>
            <p:ph idx="1"/>
          </p:nvPr>
        </p:nvSpPr>
        <p:spPr>
          <a:xfrm>
            <a:off x="7659513" y="2917217"/>
            <a:ext cx="4272844" cy="3011795"/>
          </a:xfr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pPr lvl="0"/>
            <a:r>
              <a:rPr lang="es-ES_tradnl"/>
              <a:t>Haga clic para modificar el estilo de</a:t>
            </a:r>
          </a:p>
          <a:p>
            <a:pPr lvl="0"/>
            <a:endParaRPr lang="es-ES_tradnl"/>
          </a:p>
        </p:txBody>
      </p:sp>
      <p:cxnSp>
        <p:nvCxnSpPr>
          <p:cNvPr id="13" name="Conector recto 12"/>
          <p:cNvCxnSpPr>
            <a:stCxn id="14" idx="0"/>
          </p:cNvCxnSpPr>
          <p:nvPr userDrawn="1"/>
        </p:nvCxnSpPr>
        <p:spPr>
          <a:xfrm>
            <a:off x="7270047" y="3076218"/>
            <a:ext cx="0" cy="2297293"/>
          </a:xfrm>
          <a:prstGeom prst="line">
            <a:avLst/>
          </a:prstGeom>
          <a:ln w="952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 userDrawn="1"/>
        </p:nvSpPr>
        <p:spPr>
          <a:xfrm>
            <a:off x="7213603" y="3076217"/>
            <a:ext cx="112888" cy="1128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rgbClr val="0098AA"/>
              </a:solidFill>
            </a:endParaRPr>
          </a:p>
        </p:txBody>
      </p:sp>
      <p:sp>
        <p:nvSpPr>
          <p:cNvPr id="15" name="Elipse 14"/>
          <p:cNvSpPr/>
          <p:nvPr userDrawn="1"/>
        </p:nvSpPr>
        <p:spPr>
          <a:xfrm>
            <a:off x="7213603" y="4205112"/>
            <a:ext cx="112888" cy="1128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rgbClr val="0098AA"/>
              </a:solidFill>
            </a:endParaRPr>
          </a:p>
        </p:txBody>
      </p:sp>
      <p:sp>
        <p:nvSpPr>
          <p:cNvPr id="16" name="Elipse 15"/>
          <p:cNvSpPr/>
          <p:nvPr userDrawn="1"/>
        </p:nvSpPr>
        <p:spPr>
          <a:xfrm>
            <a:off x="7213603" y="4741337"/>
            <a:ext cx="112888" cy="1128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rgbClr val="0098AA"/>
              </a:solidFill>
            </a:endParaRPr>
          </a:p>
        </p:txBody>
      </p:sp>
      <p:sp>
        <p:nvSpPr>
          <p:cNvPr id="20" name="Elipse 19"/>
          <p:cNvSpPr/>
          <p:nvPr userDrawn="1"/>
        </p:nvSpPr>
        <p:spPr>
          <a:xfrm>
            <a:off x="7213603" y="5317067"/>
            <a:ext cx="112888" cy="11288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rgbClr val="0098AA"/>
              </a:solidFill>
            </a:endParaRPr>
          </a:p>
        </p:txBody>
      </p:sp>
      <p:sp>
        <p:nvSpPr>
          <p:cNvPr id="28" name="Elipse 27"/>
          <p:cNvSpPr/>
          <p:nvPr userDrawn="1"/>
        </p:nvSpPr>
        <p:spPr>
          <a:xfrm>
            <a:off x="7202312" y="3657599"/>
            <a:ext cx="112888" cy="11288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rgbClr val="0098AA"/>
              </a:solidFill>
            </a:endParaRPr>
          </a:p>
        </p:txBody>
      </p:sp>
      <p:sp>
        <p:nvSpPr>
          <p:cNvPr id="29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654758" y="1076181"/>
            <a:ext cx="9629420" cy="921952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/>
            </a:lvl1pPr>
          </a:lstStyle>
          <a:p>
            <a:r>
              <a:rPr lang="es-ES_tradnl"/>
              <a:t>CLIC PARA EDITAR índice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52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8C9D2824-F968-964F-AAED-C944B23F3C27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40729" y="6602556"/>
            <a:ext cx="797649" cy="152109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54757" y="274639"/>
            <a:ext cx="10972800" cy="820384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1631633" y="6541136"/>
            <a:ext cx="635711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1067" smtClean="0">
                <a:solidFill>
                  <a:srgbClr val="E55302"/>
                </a:solidFill>
              </a:rPr>
              <a:pPr algn="ctr"/>
              <a:t>‹Nº›</a:t>
            </a:fld>
            <a:endParaRPr lang="es-ES" sz="1067" dirty="0">
              <a:solidFill>
                <a:srgbClr val="E55302"/>
              </a:solidFill>
            </a:endParaRPr>
          </a:p>
        </p:txBody>
      </p:sp>
      <p:sp>
        <p:nvSpPr>
          <p:cNvPr id="12" name="Rectángulo 11"/>
          <p:cNvSpPr/>
          <p:nvPr userDrawn="1"/>
        </p:nvSpPr>
        <p:spPr>
          <a:xfrm>
            <a:off x="849062" y="6520742"/>
            <a:ext cx="4520885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b="0" i="0" spc="67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  </a:t>
            </a:r>
            <a:r>
              <a:rPr lang="es-CL" sz="1333" b="0" i="0" spc="0" baseline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Dirección de Estudios, Vulnerabilidades y Emergencias  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7B733D0-78CC-2846-A6A1-BF321913F8A6}"/>
              </a:ext>
            </a:extLst>
          </p:cNvPr>
          <p:cNvSpPr/>
          <p:nvPr userDrawn="1"/>
        </p:nvSpPr>
        <p:spPr>
          <a:xfrm>
            <a:off x="7206115" y="6546414"/>
            <a:ext cx="4697248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31989">
              <a:defRPr/>
            </a:pPr>
            <a:r>
              <a:rPr lang="es-ES" sz="933" spc="67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 </a:t>
            </a:r>
            <a:r>
              <a:rPr lang="es-ES" sz="1067" spc="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Codelco Chile. Todos los derechos reservados.           Información Uso General </a:t>
            </a:r>
            <a:r>
              <a:rPr lang="es-ES" sz="1067" spc="0" baseline="0" dirty="0">
                <a:solidFill>
                  <a:srgbClr val="E5530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3ED5E58-1D76-0840-A88D-91E6D22BA4C0}"/>
              </a:ext>
            </a:extLst>
          </p:cNvPr>
          <p:cNvSpPr/>
          <p:nvPr userDrawn="1"/>
        </p:nvSpPr>
        <p:spPr>
          <a:xfrm>
            <a:off x="10047351" y="6549606"/>
            <a:ext cx="220205" cy="220205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80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CB4A8E4-2B03-4645-977E-9AD9B0102620}"/>
              </a:ext>
            </a:extLst>
          </p:cNvPr>
          <p:cNvSpPr/>
          <p:nvPr userDrawn="1"/>
        </p:nvSpPr>
        <p:spPr>
          <a:xfrm>
            <a:off x="9958125" y="6523535"/>
            <a:ext cx="33861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67" b="1" i="0" spc="-31" baseline="0">
                <a:solidFill>
                  <a:schemeClr val="bg1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  <a:cs typeface="Calibri"/>
                <a:sym typeface="Calibri"/>
              </a:rPr>
              <a:t>AG</a:t>
            </a:r>
            <a:endParaRPr lang="es-CL" sz="1067" b="1" i="0" spc="-31" baseline="0">
              <a:solidFill>
                <a:schemeClr val="bg1">
                  <a:lumMod val="75000"/>
                </a:schemeClr>
              </a:solidFill>
              <a:latin typeface="Roboto Condensed" pitchFamily="2" charset="0"/>
              <a:ea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71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</p:sldLayoutIdLst>
  <p:hf hdr="0" dt="0"/>
  <p:txStyles>
    <p:titleStyle>
      <a:lvl1pPr algn="l" defTabSz="609570" rtl="0" eaLnBrk="1" latinLnBrk="0" hangingPunct="1">
        <a:spcBef>
          <a:spcPct val="0"/>
        </a:spcBef>
        <a:buNone/>
        <a:defRPr sz="3467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609570" rtl="0" eaLnBrk="1" latinLnBrk="0" hangingPunct="1">
        <a:spcBef>
          <a:spcPct val="20000"/>
        </a:spcBef>
        <a:buFont typeface="Arial"/>
        <a:buChar char="•"/>
        <a:defRPr sz="2133" kern="1200">
          <a:solidFill>
            <a:srgbClr val="666666"/>
          </a:solidFill>
          <a:latin typeface="+mn-lt"/>
          <a:ea typeface="+mn-ea"/>
          <a:cs typeface="+mn-cs"/>
        </a:defRPr>
      </a:lvl1pPr>
      <a:lvl2pPr marL="990550" indent="-380981" algn="l" defTabSz="609570" rtl="0" eaLnBrk="1" latinLnBrk="0" hangingPunct="1">
        <a:spcBef>
          <a:spcPct val="20000"/>
        </a:spcBef>
        <a:buFont typeface="Arial"/>
        <a:buChar char="–"/>
        <a:defRPr sz="1867" kern="1200">
          <a:solidFill>
            <a:srgbClr val="666666"/>
          </a:solidFill>
          <a:latin typeface="+mn-lt"/>
          <a:ea typeface="+mn-ea"/>
          <a:cs typeface="+mn-cs"/>
        </a:defRPr>
      </a:lvl2pPr>
      <a:lvl3pPr marL="1523925" indent="-304784" algn="l" defTabSz="60957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1333" kern="1200">
          <a:solidFill>
            <a:srgbClr val="666666"/>
          </a:solidFill>
          <a:latin typeface="+mn-lt"/>
          <a:ea typeface="+mn-ea"/>
          <a:cs typeface="+mn-cs"/>
        </a:defRPr>
      </a:lvl4pPr>
      <a:lvl5pPr marL="2743062" indent="-304784" algn="l" defTabSz="609570" rtl="0" eaLnBrk="1" latinLnBrk="0" hangingPunct="1">
        <a:spcBef>
          <a:spcPct val="20000"/>
        </a:spcBef>
        <a:buFont typeface="Arial"/>
        <a:buChar char="»"/>
        <a:defRPr sz="1067" kern="1200">
          <a:solidFill>
            <a:srgbClr val="666666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0">
          <p15:clr>
            <a:srgbClr val="F26B43"/>
          </p15:clr>
        </p15:guide>
        <p15:guide id="2" orient="horz" pos="712">
          <p15:clr>
            <a:srgbClr val="F26B43"/>
          </p15:clr>
        </p15:guide>
        <p15:guide id="3" orient="horz" pos="4097">
          <p15:clr>
            <a:srgbClr val="F26B43"/>
          </p15:clr>
        </p15:guide>
        <p15:guide id="4" pos="412">
          <p15:clr>
            <a:srgbClr val="F26B43"/>
          </p15:clr>
        </p15:guide>
        <p15:guide id="5" pos="73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666D499-6AAB-184B-A00D-738063428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438" y="223742"/>
            <a:ext cx="1389812" cy="89222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F3316D2-9215-FA16-729C-7104B7EB43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1760"/>
          <a:stretch>
            <a:fillRect/>
          </a:stretch>
        </p:blipFill>
        <p:spPr>
          <a:xfrm flipH="1">
            <a:off x="0" y="4052719"/>
            <a:ext cx="12192000" cy="239703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7017607-07C8-E22D-8A49-B6198CC0C045}"/>
              </a:ext>
            </a:extLst>
          </p:cNvPr>
          <p:cNvSpPr txBox="1">
            <a:spLocks/>
          </p:cNvSpPr>
          <p:nvPr/>
        </p:nvSpPr>
        <p:spPr>
          <a:xfrm>
            <a:off x="-167019" y="1630096"/>
            <a:ext cx="12192001" cy="47539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2600" b="1" kern="1200" cap="all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09570">
              <a:lnSpc>
                <a:spcPts val="3333"/>
              </a:lnSpc>
            </a:pPr>
            <a:r>
              <a:rPr lang="es-ES" sz="3200" spc="67" dirty="0">
                <a:solidFill>
                  <a:srgbClr val="E55302"/>
                </a:solidFill>
                <a:latin typeface="Abadi ExtraLight" panose="020B0204020104020204" pitchFamily="34" charset="0"/>
              </a:rPr>
              <a:t>     PRONÓSTICO ambiental Mina rajo y Huechún</a:t>
            </a:r>
            <a:r>
              <a:rPr lang="es-ES" sz="3200" spc="67" dirty="0">
                <a:solidFill>
                  <a:srgbClr val="36424A"/>
                </a:solidFill>
                <a:latin typeface="Abadi ExtraLight" panose="020B0204020104020204" pitchFamily="34" charset="0"/>
              </a:rPr>
              <a:t> </a:t>
            </a:r>
            <a:endParaRPr lang="es-CL" sz="3200" spc="67" dirty="0">
              <a:solidFill>
                <a:srgbClr val="36424A"/>
              </a:solidFill>
              <a:latin typeface="Abadi ExtraLight" panose="020B02040201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75340AB-73EE-2624-5C6A-89B6E5503E8D}"/>
              </a:ext>
            </a:extLst>
          </p:cNvPr>
          <p:cNvSpPr txBox="1"/>
          <p:nvPr/>
        </p:nvSpPr>
        <p:spPr>
          <a:xfrm>
            <a:off x="1962411" y="3802890"/>
            <a:ext cx="8267177" cy="2896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12820">
              <a:lnSpc>
                <a:spcPts val="5653"/>
              </a:lnSpc>
            </a:pPr>
            <a:r>
              <a:rPr lang="pt-BR" sz="1867" b="1" cap="all" spc="67" dirty="0">
                <a:solidFill>
                  <a:srgbClr val="36424A"/>
                </a:solidFill>
                <a:latin typeface="Abadi ExtraLight" panose="020B0204020104020204" pitchFamily="34" charset="0"/>
                <a:sym typeface="Poppins 1 Bold"/>
              </a:rPr>
              <a:t>Dirección DE Estudios, Vulnerabilidades y Emergencias</a:t>
            </a:r>
          </a:p>
          <a:p>
            <a:pPr algn="ctr" defTabSz="812820">
              <a:lnSpc>
                <a:spcPts val="5653"/>
              </a:lnSpc>
            </a:pPr>
            <a:r>
              <a:rPr lang="en-US" sz="1867" b="1" cap="all" spc="67" dirty="0">
                <a:solidFill>
                  <a:srgbClr val="36424A"/>
                </a:solidFill>
                <a:latin typeface="Abadi ExtraLight" panose="020B0204020104020204" pitchFamily="34" charset="0"/>
                <a:sym typeface="Poppins 1"/>
              </a:rPr>
              <a:t>Gerencia de Seguridad y Salud Ocupacional</a:t>
            </a:r>
          </a:p>
          <a:p>
            <a:pPr algn="ctr" defTabSz="812820">
              <a:lnSpc>
                <a:spcPts val="5653"/>
              </a:lnSpc>
            </a:pPr>
            <a:r>
              <a:rPr lang="pt-BR" sz="1867" b="1" cap="all" spc="67" dirty="0">
                <a:solidFill>
                  <a:srgbClr val="36424A"/>
                </a:solidFill>
                <a:latin typeface="Abadi ExtraLight" panose="020B0204020104020204" pitchFamily="34" charset="0"/>
                <a:sym typeface="Poppins 1 Bold"/>
              </a:rPr>
              <a:t> </a:t>
            </a:r>
          </a:p>
          <a:p>
            <a:pPr algn="ctr" defTabSz="812820">
              <a:lnSpc>
                <a:spcPts val="5653"/>
              </a:lnSpc>
            </a:pPr>
            <a:r>
              <a:rPr lang="pt-BR" sz="1867" b="1" cap="all" spc="67" dirty="0">
                <a:solidFill>
                  <a:srgbClr val="36424A"/>
                </a:solidFill>
                <a:latin typeface="Abadi ExtraLight" panose="020B0204020104020204" pitchFamily="34" charset="0"/>
                <a:sym typeface="Poppins 1 Bold"/>
              </a:rPr>
              <a:t>División Andina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28D5927-9ADE-9379-67B9-2B4ABA84E7DD}"/>
              </a:ext>
            </a:extLst>
          </p:cNvPr>
          <p:cNvSpPr txBox="1"/>
          <p:nvPr/>
        </p:nvSpPr>
        <p:spPr>
          <a:xfrm>
            <a:off x="4832269" y="2721621"/>
            <a:ext cx="2193421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s-CL" sz="1867" b="1" cap="all" spc="67" dirty="0">
                <a:solidFill>
                  <a:srgbClr val="36424A"/>
                </a:solidFill>
                <a:latin typeface="Abadi ExtraLight" panose="020B0204020104020204" pitchFamily="34" charset="0"/>
              </a:rPr>
              <a:t> FECHA: 03-04-26 </a:t>
            </a:r>
          </a:p>
          <a:p>
            <a:pPr algn="ctr" defTabSz="609585"/>
            <a:r>
              <a:rPr lang="es-CL" sz="1867" b="1" cap="all" spc="67" dirty="0">
                <a:solidFill>
                  <a:srgbClr val="36424A"/>
                </a:solidFill>
                <a:latin typeface="Abadi ExtraLight" panose="020B0204020104020204" pitchFamily="34" charset="0"/>
              </a:rPr>
              <a:t>  HORA: 16:00</a:t>
            </a:r>
          </a:p>
        </p:txBody>
      </p:sp>
    </p:spTree>
    <p:extLst>
      <p:ext uri="{BB962C8B-B14F-4D97-AF65-F5344CB8AC3E}">
        <p14:creationId xmlns:p14="http://schemas.microsoft.com/office/powerpoint/2010/main" val="263481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F697E-EA9F-B0BB-4975-016703640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6 CuadroTexto">
            <a:extLst>
              <a:ext uri="{FF2B5EF4-FFF2-40B4-BE49-F238E27FC236}">
                <a16:creationId xmlns:a16="http://schemas.microsoft.com/office/drawing/2014/main" id="{665C9B24-DC15-95A4-7B2F-C7853216B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5877" y="4126096"/>
            <a:ext cx="3096631" cy="41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28" tIns="45065" rIns="90128" bIns="45065">
            <a:spAutoFit/>
          </a:bodyPr>
          <a:lstStyle/>
          <a:p>
            <a:pPr marL="0" marR="0" lvl="0" indent="0" algn="l" defTabSz="4505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67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*Cifras incluyen participación en asociaciones.</a:t>
            </a:r>
          </a:p>
          <a:p>
            <a:pPr marL="0" marR="0" lvl="0" indent="0" algn="l" defTabSz="4505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67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Fuentes: Wood Mackenzie y Codelco.</a:t>
            </a:r>
            <a:endParaRPr kumimoji="0" lang="en-US" sz="1067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C581B3-616A-4BDB-2EDD-5815F668F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932" y="1316965"/>
            <a:ext cx="444348" cy="45380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3D91354-3BAB-8427-05F9-E7D8E74A2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438" y="223742"/>
            <a:ext cx="1389812" cy="89222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03D99BE-8736-1A08-21E5-429C3333E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5100" y="1340266"/>
            <a:ext cx="983773" cy="41621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86BA022-8F62-6FC9-509E-20AC5E6A5E6A}"/>
              </a:ext>
            </a:extLst>
          </p:cNvPr>
          <p:cNvSpPr txBox="1"/>
          <p:nvPr/>
        </p:nvSpPr>
        <p:spPr>
          <a:xfrm>
            <a:off x="-64742" y="569060"/>
            <a:ext cx="11638483" cy="174156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609555">
              <a:lnSpc>
                <a:spcPts val="3333"/>
              </a:lnSpc>
              <a:defRPr/>
            </a:pPr>
            <a:r>
              <a:rPr lang="es-ES" sz="3200" b="1" spc="67" dirty="0">
                <a:solidFill>
                  <a:srgbClr val="FD5421"/>
                </a:solidFill>
                <a:latin typeface="Abadi ExtraLight" panose="020B020402010402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RIESGO DE DISPERSIÓN Y DEPOSITACIÓN DE POLVO </a:t>
            </a:r>
          </a:p>
          <a:p>
            <a:pPr algn="ctr" defTabSz="609555">
              <a:lnSpc>
                <a:spcPts val="3333"/>
              </a:lnSpc>
              <a:defRPr/>
            </a:pPr>
            <a:r>
              <a:rPr lang="es-ES" sz="3200" b="1" spc="67" dirty="0">
                <a:solidFill>
                  <a:srgbClr val="FD5421"/>
                </a:solidFill>
                <a:latin typeface="Abadi ExtraLight" panose="020B020402010402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MINA RAJO </a:t>
            </a:r>
            <a:br>
              <a:rPr lang="es-ES" sz="3200" b="1" spc="67" dirty="0">
                <a:solidFill>
                  <a:srgbClr val="FD5421"/>
                </a:solidFill>
                <a:latin typeface="Abadi ExtraLight" panose="020B020402010402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</a:br>
            <a:r>
              <a:rPr lang="es-ES" sz="1867" b="1" dirty="0">
                <a:solidFill>
                  <a:srgbClr val="333333"/>
                </a:solidFill>
                <a:latin typeface="Abadi ExtraLight" panose="020B020402010402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Variables meteorológicas clave para control de material particulado </a:t>
            </a:r>
          </a:p>
          <a:p>
            <a:pPr algn="ctr" defTabSz="609555">
              <a:lnSpc>
                <a:spcPts val="3333"/>
              </a:lnSpc>
              <a:defRPr/>
            </a:pPr>
            <a:r>
              <a:rPr lang="es-ES" sz="1867" b="1" dirty="0">
                <a:solidFill>
                  <a:srgbClr val="333333"/>
                </a:solidFill>
                <a:latin typeface="Abadi ExtraLight" panose="020B020402010402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Válido para 04.04.26</a:t>
            </a:r>
            <a:endParaRPr lang="es-ES" sz="3200" b="1" dirty="0">
              <a:solidFill>
                <a:srgbClr val="333333"/>
              </a:solidFill>
              <a:latin typeface="Abadi ExtraLight" panose="020B0204020104020204" pitchFamily="34" charset="0"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873153E-91A1-7168-5159-7A3A51633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650143"/>
              </p:ext>
            </p:extLst>
          </p:nvPr>
        </p:nvGraphicFramePr>
        <p:xfrm>
          <a:off x="1576106" y="2358288"/>
          <a:ext cx="8565159" cy="2553545"/>
        </p:xfrm>
        <a:graphic>
          <a:graphicData uri="http://schemas.openxmlformats.org/drawingml/2006/table">
            <a:tbl>
              <a:tblPr firstRow="1" bandRow="1"/>
              <a:tblGrid>
                <a:gridCol w="1836399">
                  <a:extLst>
                    <a:ext uri="{9D8B030D-6E8A-4147-A177-3AD203B41FA5}">
                      <a16:colId xmlns:a16="http://schemas.microsoft.com/office/drawing/2014/main" val="882167479"/>
                    </a:ext>
                  </a:extLst>
                </a:gridCol>
                <a:gridCol w="1632837">
                  <a:extLst>
                    <a:ext uri="{9D8B030D-6E8A-4147-A177-3AD203B41FA5}">
                      <a16:colId xmlns:a16="http://schemas.microsoft.com/office/drawing/2014/main" val="583084933"/>
                    </a:ext>
                  </a:extLst>
                </a:gridCol>
                <a:gridCol w="1695228">
                  <a:extLst>
                    <a:ext uri="{9D8B030D-6E8A-4147-A177-3AD203B41FA5}">
                      <a16:colId xmlns:a16="http://schemas.microsoft.com/office/drawing/2014/main" val="3003149239"/>
                    </a:ext>
                  </a:extLst>
                </a:gridCol>
                <a:gridCol w="1674712">
                  <a:extLst>
                    <a:ext uri="{9D8B030D-6E8A-4147-A177-3AD203B41FA5}">
                      <a16:colId xmlns:a16="http://schemas.microsoft.com/office/drawing/2014/main" val="2402143481"/>
                    </a:ext>
                  </a:extLst>
                </a:gridCol>
                <a:gridCol w="1725983">
                  <a:extLst>
                    <a:ext uri="{9D8B030D-6E8A-4147-A177-3AD203B41FA5}">
                      <a16:colId xmlns:a16="http://schemas.microsoft.com/office/drawing/2014/main" val="2856008401"/>
                    </a:ext>
                  </a:extLst>
                </a:gridCol>
              </a:tblGrid>
              <a:tr h="3454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kern="1200" dirty="0">
                          <a:solidFill>
                            <a:srgbClr val="333333"/>
                          </a:solidFill>
                          <a:latin typeface="Abadi ExtraLight" panose="020B0204020104020204" pitchFamily="34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Factor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500" b="1" kern="1200" dirty="0">
                          <a:solidFill>
                            <a:srgbClr val="333333"/>
                          </a:solidFill>
                          <a:latin typeface="Abadi ExtraLight" panose="020B0204020104020204" pitchFamily="34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00:00h - 06:00h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kern="1200" dirty="0">
                          <a:solidFill>
                            <a:srgbClr val="333333"/>
                          </a:solidFill>
                          <a:latin typeface="Abadi ExtraLight" panose="020B0204020104020204" pitchFamily="34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06:00h - 12:00h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kern="1200" dirty="0">
                          <a:solidFill>
                            <a:srgbClr val="333333"/>
                          </a:solidFill>
                          <a:latin typeface="Abadi ExtraLight" panose="020B0204020104020204" pitchFamily="34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12:00h - 18:00h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kern="1200" dirty="0">
                          <a:solidFill>
                            <a:srgbClr val="333333"/>
                          </a:solidFill>
                          <a:latin typeface="Abadi ExtraLight" panose="020B0204020104020204" pitchFamily="34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18:00h - 00:00h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28718"/>
                  </a:ext>
                </a:extLst>
              </a:tr>
              <a:tr h="51281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kern="1200" dirty="0">
                          <a:solidFill>
                            <a:srgbClr val="333333"/>
                          </a:solidFill>
                          <a:latin typeface="Abadi ExtraLight" panose="020B0204020104020204" pitchFamily="34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Viento horario máx. (m/s)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dirty="0">
                          <a:solidFill>
                            <a:srgbClr val="000000"/>
                          </a:solidFill>
                          <a:latin typeface="Abadi ExtraLight" panose="020B020402010402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dirty="0">
                          <a:solidFill>
                            <a:srgbClr val="000000"/>
                          </a:solidFill>
                          <a:latin typeface="Abadi ExtraLight" panose="020B0204020104020204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dirty="0">
                          <a:solidFill>
                            <a:srgbClr val="000000"/>
                          </a:solidFill>
                          <a:latin typeface="Abadi ExtraLight" panose="020B0204020104020204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dirty="0">
                          <a:solidFill>
                            <a:srgbClr val="000000"/>
                          </a:solidFill>
                          <a:latin typeface="Abadi ExtraLight" panose="020B0204020104020204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083197"/>
                  </a:ext>
                </a:extLst>
              </a:tr>
              <a:tr h="51281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kern="1200" dirty="0">
                          <a:solidFill>
                            <a:srgbClr val="333333"/>
                          </a:solidFill>
                          <a:latin typeface="Abadi ExtraLight" panose="020B0204020104020204" pitchFamily="34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Dirección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dirty="0">
                          <a:solidFill>
                            <a:srgbClr val="000000"/>
                          </a:solidFill>
                          <a:latin typeface="Abadi ExtraLight" panose="020B0204020104020204" pitchFamily="34" charset="0"/>
                        </a:rPr>
                        <a:t>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dirty="0">
                          <a:solidFill>
                            <a:srgbClr val="000000"/>
                          </a:solidFill>
                          <a:latin typeface="Abadi ExtraLight" panose="020B0204020104020204" pitchFamily="34" charset="0"/>
                        </a:rPr>
                        <a:t>NW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dirty="0">
                          <a:solidFill>
                            <a:srgbClr val="000000"/>
                          </a:solidFill>
                          <a:latin typeface="Abadi ExtraLight" panose="020B0204020104020204" pitchFamily="34" charset="0"/>
                        </a:rPr>
                        <a:t>NW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dirty="0">
                          <a:solidFill>
                            <a:srgbClr val="000000"/>
                          </a:solidFill>
                          <a:latin typeface="Abadi ExtraLight" panose="020B0204020104020204" pitchFamily="34" charset="0"/>
                        </a:rPr>
                        <a:t>NW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570887"/>
                  </a:ext>
                </a:extLst>
              </a:tr>
              <a:tr h="59828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kern="1200" dirty="0">
                          <a:solidFill>
                            <a:srgbClr val="333333"/>
                          </a:solidFill>
                          <a:latin typeface="Abadi ExtraLight" panose="020B0204020104020204" pitchFamily="34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 Estabilidad atmosférica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dirty="0">
                          <a:solidFill>
                            <a:schemeClr val="bg1"/>
                          </a:solidFill>
                          <a:latin typeface="Abadi ExtraLight" panose="020B0204020104020204" pitchFamily="34" charset="0"/>
                        </a:rPr>
                        <a:t>RB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dirty="0">
                          <a:solidFill>
                            <a:schemeClr val="bg1"/>
                          </a:solidFill>
                          <a:latin typeface="Abadi ExtraLight" panose="020B0204020104020204" pitchFamily="34" charset="0"/>
                        </a:rPr>
                        <a:t>RB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dirty="0">
                          <a:solidFill>
                            <a:schemeClr val="bg1"/>
                          </a:solidFill>
                          <a:latin typeface="Abadi ExtraLight" panose="020B0204020104020204" pitchFamily="34" charset="0"/>
                        </a:rPr>
                        <a:t>RB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dirty="0">
                          <a:solidFill>
                            <a:schemeClr val="bg1"/>
                          </a:solidFill>
                          <a:latin typeface="Abadi ExtraLight" panose="020B0204020104020204" pitchFamily="34" charset="0"/>
                        </a:rPr>
                        <a:t>RB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93847"/>
                  </a:ext>
                </a:extLst>
              </a:tr>
              <a:tr h="51281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kern="1200" dirty="0">
                          <a:solidFill>
                            <a:srgbClr val="333333"/>
                          </a:solidFill>
                          <a:latin typeface="Abadi ExtraLight" panose="020B0204020104020204" pitchFamily="34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Índice de riesgo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badi ExtraLight" panose="020B0204020104020204" pitchFamily="34" charset="0"/>
                          <a:ea typeface="+mn-ea"/>
                          <a:cs typeface="+mn-cs"/>
                        </a:rPr>
                        <a:t>Bajo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badi ExtraLight" panose="020B0204020104020204" pitchFamily="34" charset="0"/>
                          <a:ea typeface="+mn-ea"/>
                          <a:cs typeface="+mn-cs"/>
                        </a:rPr>
                        <a:t>Bajo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badi ExtraLight" panose="020B0204020104020204" pitchFamily="34" charset="0"/>
                          <a:ea typeface="+mn-ea"/>
                          <a:cs typeface="+mn-cs"/>
                        </a:rPr>
                        <a:t>Bajo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badi ExtraLight" panose="020B0204020104020204" pitchFamily="34" charset="0"/>
                          <a:ea typeface="+mn-ea"/>
                          <a:cs typeface="+mn-cs"/>
                        </a:rPr>
                        <a:t>Bajo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588403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031CF8D-377C-3102-27D2-BC0178855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64980"/>
              </p:ext>
            </p:extLst>
          </p:nvPr>
        </p:nvGraphicFramePr>
        <p:xfrm>
          <a:off x="4396643" y="5085191"/>
          <a:ext cx="2715711" cy="1118464"/>
        </p:xfrm>
        <a:graphic>
          <a:graphicData uri="http://schemas.openxmlformats.org/drawingml/2006/table">
            <a:tbl>
              <a:tblPr/>
              <a:tblGrid>
                <a:gridCol w="1078591">
                  <a:extLst>
                    <a:ext uri="{9D8B030D-6E8A-4147-A177-3AD203B41FA5}">
                      <a16:colId xmlns:a16="http://schemas.microsoft.com/office/drawing/2014/main" val="2399595829"/>
                    </a:ext>
                  </a:extLst>
                </a:gridCol>
                <a:gridCol w="1637120">
                  <a:extLst>
                    <a:ext uri="{9D8B030D-6E8A-4147-A177-3AD203B41FA5}">
                      <a16:colId xmlns:a16="http://schemas.microsoft.com/office/drawing/2014/main" val="2709015629"/>
                    </a:ext>
                  </a:extLst>
                </a:gridCol>
              </a:tblGrid>
              <a:tr h="249784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 ExtraLight" panose="020B0204020104020204" pitchFamily="34" charset="0"/>
                        </a:rPr>
                        <a:t>RIESGO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s-C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 ExtraLight" panose="020B0204020104020204" pitchFamily="34" charset="0"/>
                        </a:rPr>
                        <a:t>ID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227373"/>
                  </a:ext>
                </a:extLst>
              </a:tr>
              <a:tr h="28956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 ExtraLight" panose="020B0204020104020204" pitchFamily="34" charset="0"/>
                        </a:rPr>
                        <a:t>ALTO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s-C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 ExtraLight" panose="020B0204020104020204" pitchFamily="34" charset="0"/>
                        </a:rPr>
                        <a:t>RA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359464"/>
                  </a:ext>
                </a:extLst>
              </a:tr>
              <a:tr h="28956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 ExtraLight" panose="020B0204020104020204" pitchFamily="34" charset="0"/>
                        </a:rPr>
                        <a:t>MODERADO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s-C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 ExtraLight" panose="020B0204020104020204" pitchFamily="34" charset="0"/>
                        </a:rPr>
                        <a:t> RM 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797630"/>
                  </a:ext>
                </a:extLst>
              </a:tr>
              <a:tr h="28956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>
                          <a:solidFill>
                            <a:srgbClr val="000000"/>
                          </a:solidFill>
                          <a:effectLst/>
                          <a:latin typeface="Abadi ExtraLight" panose="020B0204020104020204" pitchFamily="34" charset="0"/>
                        </a:rPr>
                        <a:t>BAJO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s-C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 ExtraLight" panose="020B0204020104020204" pitchFamily="34" charset="0"/>
                        </a:rPr>
                        <a:t> RB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381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96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F697E-EA9F-B0BB-4975-016703640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6 CuadroTexto">
            <a:extLst>
              <a:ext uri="{FF2B5EF4-FFF2-40B4-BE49-F238E27FC236}">
                <a16:creationId xmlns:a16="http://schemas.microsoft.com/office/drawing/2014/main" id="{665C9B24-DC15-95A4-7B2F-C7853216B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5877" y="4126096"/>
            <a:ext cx="3096631" cy="41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28" tIns="45065" rIns="90128" bIns="45065">
            <a:spAutoFit/>
          </a:bodyPr>
          <a:lstStyle/>
          <a:p>
            <a:pPr marL="0" marR="0" lvl="0" indent="0" algn="l" defTabSz="4505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67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*Cifras incluyen participación en asociaciones.</a:t>
            </a:r>
          </a:p>
          <a:p>
            <a:pPr marL="0" marR="0" lvl="0" indent="0" algn="l" defTabSz="4505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67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Fuentes: Wood Mackenzie y Codelco.</a:t>
            </a:r>
            <a:endParaRPr kumimoji="0" lang="en-US" sz="1067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C581B3-616A-4BDB-2EDD-5815F668F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932" y="1316965"/>
            <a:ext cx="444348" cy="45380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3D91354-3BAB-8427-05F9-E7D8E74A2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438" y="223742"/>
            <a:ext cx="1389812" cy="89222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03D99BE-8736-1A08-21E5-429C3333E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5100" y="1340266"/>
            <a:ext cx="983773" cy="41621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314C228-429E-EDD5-8902-E019C57EB736}"/>
              </a:ext>
            </a:extLst>
          </p:cNvPr>
          <p:cNvSpPr txBox="1"/>
          <p:nvPr/>
        </p:nvSpPr>
        <p:spPr>
          <a:xfrm>
            <a:off x="-339315" y="426300"/>
            <a:ext cx="11638483" cy="13183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609555">
              <a:lnSpc>
                <a:spcPts val="3333"/>
              </a:lnSpc>
              <a:defRPr/>
            </a:pPr>
            <a:r>
              <a:rPr lang="es-ES" sz="3200" b="1" spc="67" dirty="0">
                <a:solidFill>
                  <a:srgbClr val="FD5421"/>
                </a:solidFill>
                <a:latin typeface="Abadi ExtraLight" panose="020B020402010402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RIESGO DE TRANSPORTE DE MATERIAL PARTICULADO</a:t>
            </a:r>
          </a:p>
          <a:p>
            <a:pPr algn="ctr" defTabSz="609555">
              <a:lnSpc>
                <a:spcPts val="3333"/>
              </a:lnSpc>
              <a:defRPr/>
            </a:pPr>
            <a:r>
              <a:rPr lang="es-ES" sz="3200" b="1" spc="67" dirty="0">
                <a:solidFill>
                  <a:srgbClr val="FD5421"/>
                </a:solidFill>
                <a:latin typeface="Abadi ExtraLight" panose="020B020402010402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POR TRONADURA EN MINA RAJO</a:t>
            </a:r>
            <a:br>
              <a:rPr lang="es-ES" sz="3200" b="1" spc="67" dirty="0">
                <a:solidFill>
                  <a:srgbClr val="FD5421"/>
                </a:solidFill>
                <a:latin typeface="Abadi ExtraLight" panose="020B020402010402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</a:br>
            <a:r>
              <a:rPr lang="es-ES" sz="1867" b="1" dirty="0">
                <a:solidFill>
                  <a:srgbClr val="333333"/>
                </a:solidFill>
                <a:latin typeface="Abadi ExtraLight" panose="020B020402010402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Variables meteorológicas claves para control de material particulado </a:t>
            </a:r>
            <a:endParaRPr lang="es-ES" sz="3200" b="1" dirty="0">
              <a:solidFill>
                <a:srgbClr val="333333"/>
              </a:solidFill>
              <a:latin typeface="Abadi ExtraLight" panose="020B0204020104020204" pitchFamily="34" charset="0"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341090A-B17C-6DC3-D986-9F74A728D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81907"/>
              </p:ext>
            </p:extLst>
          </p:nvPr>
        </p:nvGraphicFramePr>
        <p:xfrm>
          <a:off x="1576106" y="1947232"/>
          <a:ext cx="8722767" cy="3048597"/>
        </p:xfrm>
        <a:graphic>
          <a:graphicData uri="http://schemas.openxmlformats.org/drawingml/2006/table">
            <a:tbl>
              <a:tblPr/>
              <a:tblGrid>
                <a:gridCol w="1417987">
                  <a:extLst>
                    <a:ext uri="{9D8B030D-6E8A-4147-A177-3AD203B41FA5}">
                      <a16:colId xmlns:a16="http://schemas.microsoft.com/office/drawing/2014/main" val="2435447216"/>
                    </a:ext>
                  </a:extLst>
                </a:gridCol>
                <a:gridCol w="1675802">
                  <a:extLst>
                    <a:ext uri="{9D8B030D-6E8A-4147-A177-3AD203B41FA5}">
                      <a16:colId xmlns:a16="http://schemas.microsoft.com/office/drawing/2014/main" val="1067017816"/>
                    </a:ext>
                  </a:extLst>
                </a:gridCol>
                <a:gridCol w="2147546">
                  <a:extLst>
                    <a:ext uri="{9D8B030D-6E8A-4147-A177-3AD203B41FA5}">
                      <a16:colId xmlns:a16="http://schemas.microsoft.com/office/drawing/2014/main" val="1070876163"/>
                    </a:ext>
                  </a:extLst>
                </a:gridCol>
                <a:gridCol w="1440390">
                  <a:extLst>
                    <a:ext uri="{9D8B030D-6E8A-4147-A177-3AD203B41FA5}">
                      <a16:colId xmlns:a16="http://schemas.microsoft.com/office/drawing/2014/main" val="3407963087"/>
                    </a:ext>
                  </a:extLst>
                </a:gridCol>
                <a:gridCol w="2041042">
                  <a:extLst>
                    <a:ext uri="{9D8B030D-6E8A-4147-A177-3AD203B41FA5}">
                      <a16:colId xmlns:a16="http://schemas.microsoft.com/office/drawing/2014/main" val="3313111891"/>
                    </a:ext>
                  </a:extLst>
                </a:gridCol>
              </a:tblGrid>
              <a:tr h="293285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Fecha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Horario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Viento horario máx. (m/s)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 Dirección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Índice de Riesgo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8015596"/>
                  </a:ext>
                </a:extLst>
              </a:tr>
              <a:tr h="251388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04-04-2026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10:00 - 13:00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NW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badi ExtraLight" panose="020B0204020104020204" pitchFamily="34" charset="0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525015"/>
                  </a:ext>
                </a:extLst>
              </a:tr>
              <a:tr h="251388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13:00 - 16:00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NW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badi ExtraLight" panose="020B0204020104020204" pitchFamily="34" charset="0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964155"/>
                  </a:ext>
                </a:extLst>
              </a:tr>
              <a:tr h="261608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16:00 - 19:00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NW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badi ExtraLight" panose="020B0204020104020204" pitchFamily="34" charset="0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305172"/>
                  </a:ext>
                </a:extLst>
              </a:tr>
              <a:tr h="23622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C3CB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C3CB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C3CB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C3CB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badi ExtraLight" panose="020B0204020104020204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C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924889"/>
                  </a:ext>
                </a:extLst>
              </a:tr>
              <a:tr h="251388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05-04-2026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10:00 - 13:00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W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badi ExtraLight" panose="020B0204020104020204" pitchFamily="34" charset="0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95582"/>
                  </a:ext>
                </a:extLst>
              </a:tr>
              <a:tr h="251388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13:00 - 16:00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NW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badi ExtraLight" panose="020B0204020104020204" pitchFamily="34" charset="0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578901"/>
                  </a:ext>
                </a:extLst>
              </a:tr>
              <a:tr h="251388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16:00 - 19:00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NW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badi ExtraLight" panose="020B0204020104020204" pitchFamily="34" charset="0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88296"/>
                  </a:ext>
                </a:extLst>
              </a:tr>
              <a:tr h="23622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C3CB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C3CB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C3CB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C3CB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badi ExtraLight" panose="020B0204020104020204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C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17170"/>
                  </a:ext>
                </a:extLst>
              </a:tr>
              <a:tr h="251388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06-04-2026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10:00 - 13:00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W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badi ExtraLight" panose="020B0204020104020204" pitchFamily="34" charset="0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995162"/>
                  </a:ext>
                </a:extLst>
              </a:tr>
              <a:tr h="251388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13:00 - 16:00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NW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badi ExtraLight" panose="020B0204020104020204" pitchFamily="34" charset="0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220388"/>
                  </a:ext>
                </a:extLst>
              </a:tr>
              <a:tr h="251388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16:00 - 19:00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273137"/>
                          </a:solidFill>
                          <a:effectLst/>
                          <a:latin typeface="Abadi ExtraLight" panose="020B0204020104020204" pitchFamily="34" charset="0"/>
                        </a:rPr>
                        <a:t>NW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badi ExtraLight" panose="020B0204020104020204" pitchFamily="34" charset="0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685112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DF87A27-BFA0-C310-BCC3-DDD8C1346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280669"/>
              </p:ext>
            </p:extLst>
          </p:nvPr>
        </p:nvGraphicFramePr>
        <p:xfrm>
          <a:off x="3229780" y="5172293"/>
          <a:ext cx="4819075" cy="1193800"/>
        </p:xfrm>
        <a:graphic>
          <a:graphicData uri="http://schemas.openxmlformats.org/drawingml/2006/table">
            <a:tbl>
              <a:tblPr/>
              <a:tblGrid>
                <a:gridCol w="1417374">
                  <a:extLst>
                    <a:ext uri="{9D8B030D-6E8A-4147-A177-3AD203B41FA5}">
                      <a16:colId xmlns:a16="http://schemas.microsoft.com/office/drawing/2014/main" val="3729862166"/>
                    </a:ext>
                  </a:extLst>
                </a:gridCol>
                <a:gridCol w="1171698">
                  <a:extLst>
                    <a:ext uri="{9D8B030D-6E8A-4147-A177-3AD203B41FA5}">
                      <a16:colId xmlns:a16="http://schemas.microsoft.com/office/drawing/2014/main" val="413431812"/>
                    </a:ext>
                  </a:extLst>
                </a:gridCol>
                <a:gridCol w="2230003">
                  <a:extLst>
                    <a:ext uri="{9D8B030D-6E8A-4147-A177-3AD203B41FA5}">
                      <a16:colId xmlns:a16="http://schemas.microsoft.com/office/drawing/2014/main" val="2615714017"/>
                    </a:ext>
                  </a:extLst>
                </a:gridCol>
              </a:tblGrid>
              <a:tr h="223398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s-C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 ExtraLight" panose="020B0204020104020204" pitchFamily="34" charset="0"/>
                        </a:rPr>
                        <a:t>RIESGO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s-C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 ExtraLight" panose="020B0204020104020204" pitchFamily="34" charset="0"/>
                        </a:rPr>
                        <a:t>ID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s-C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 ExtraLight" panose="020B0204020104020204" pitchFamily="34" charset="0"/>
                        </a:rPr>
                        <a:t>RANGO VELOCIDAD (m/s)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517080"/>
                  </a:ext>
                </a:extLst>
              </a:tr>
              <a:tr h="23368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s-CL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badi ExtraLight" panose="020B0204020104020204" pitchFamily="34" charset="0"/>
                        </a:rPr>
                        <a:t>BAJO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s-CL" sz="1500" b="1" i="0" u="none" strike="noStrike">
                          <a:solidFill>
                            <a:srgbClr val="FFFFFF"/>
                          </a:solidFill>
                          <a:effectLst/>
                          <a:latin typeface="Abadi ExtraLight" panose="020B0204020104020204" pitchFamily="34" charset="0"/>
                        </a:rPr>
                        <a:t>B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s-CL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badi ExtraLight" panose="020B0204020104020204" pitchFamily="34" charset="0"/>
                        </a:rPr>
                        <a:t>0 a 4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991877"/>
                  </a:ext>
                </a:extLst>
              </a:tr>
              <a:tr h="23368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s-CL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badi ExtraLight" panose="020B0204020104020204" pitchFamily="34" charset="0"/>
                        </a:rPr>
                        <a:t>NORMAL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225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s-CL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badi ExtraLight" panose="020B0204020104020204" pitchFamily="34" charset="0"/>
                        </a:rPr>
                        <a:t>N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225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s-CL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badi ExtraLight" panose="020B0204020104020204" pitchFamily="34" charset="0"/>
                        </a:rPr>
                        <a:t>&gt; 4 - ≤ 8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127590"/>
                  </a:ext>
                </a:extLst>
              </a:tr>
              <a:tr h="23368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s-CL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badi ExtraLight" panose="020B0204020104020204" pitchFamily="34" charset="0"/>
                        </a:rPr>
                        <a:t>ALTO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s-CL" sz="1500" b="1" i="0" u="none" strike="noStrike">
                          <a:solidFill>
                            <a:srgbClr val="FFFFFF"/>
                          </a:solidFill>
                          <a:effectLst/>
                          <a:latin typeface="Abadi ExtraLight" panose="020B0204020104020204" pitchFamily="34" charset="0"/>
                        </a:rPr>
                        <a:t>A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s-CL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badi ExtraLight" panose="020B0204020104020204" pitchFamily="34" charset="0"/>
                        </a:rPr>
                        <a:t>&gt; 8 - &lt; 10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231938"/>
                  </a:ext>
                </a:extLst>
              </a:tr>
              <a:tr h="23368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badi ExtraLight" panose="020B0204020104020204" pitchFamily="34" charset="0"/>
                        </a:rPr>
                        <a:t>C</a:t>
                      </a:r>
                      <a:r>
                        <a:rPr lang="es-CL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badi ExtraLight" panose="020B0204020104020204" pitchFamily="34" charset="0"/>
                        </a:rPr>
                        <a:t>RÍTICO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s-CL" sz="1500" b="1" i="0" u="none" strike="noStrike">
                          <a:solidFill>
                            <a:srgbClr val="FFFFFF"/>
                          </a:solidFill>
                          <a:effectLst/>
                          <a:latin typeface="Abadi ExtraLight" panose="020B0204020104020204" pitchFamily="34" charset="0"/>
                        </a:rPr>
                        <a:t>C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kumimoji="0" lang="es-C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badi ExtraLight" panose="020B0204020104020204" pitchFamily="34" charset="0"/>
                          <a:ea typeface="+mn-ea"/>
                          <a:cs typeface="+mn-cs"/>
                        </a:rPr>
                        <a:t>≥</a:t>
                      </a:r>
                      <a:r>
                        <a:rPr lang="es-CL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badi ExtraLight" panose="020B0204020104020204" pitchFamily="34" charset="0"/>
                        </a:rPr>
                        <a:t> 10 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659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04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F697E-EA9F-B0BB-4975-016703640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>
            <a:extLst>
              <a:ext uri="{FF2B5EF4-FFF2-40B4-BE49-F238E27FC236}">
                <a16:creationId xmlns:a16="http://schemas.microsoft.com/office/drawing/2014/main" id="{8D89AB12-0661-3345-2438-1E2C6603288E}"/>
              </a:ext>
            </a:extLst>
          </p:cNvPr>
          <p:cNvSpPr txBox="1"/>
          <p:nvPr/>
        </p:nvSpPr>
        <p:spPr>
          <a:xfrm>
            <a:off x="-91440" y="586643"/>
            <a:ext cx="11638483" cy="13628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609555">
              <a:lnSpc>
                <a:spcPts val="3333"/>
              </a:lnSpc>
              <a:defRPr/>
            </a:pPr>
            <a:r>
              <a:rPr lang="es-ES" sz="3200" b="1" spc="67" dirty="0">
                <a:solidFill>
                  <a:srgbClr val="FD5421"/>
                </a:solidFill>
                <a:latin typeface="Abadi ExtraLight" panose="020B020402010402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RIESGO DE DISPERSIÓN Y DEPOSITACIÓN DE POLVO </a:t>
            </a:r>
          </a:p>
          <a:p>
            <a:pPr algn="ctr" defTabSz="609555">
              <a:lnSpc>
                <a:spcPts val="3333"/>
              </a:lnSpc>
              <a:defRPr/>
            </a:pPr>
            <a:r>
              <a:rPr lang="es-ES" sz="3200" b="1" spc="67" dirty="0">
                <a:solidFill>
                  <a:srgbClr val="FD5421"/>
                </a:solidFill>
                <a:latin typeface="Abadi ExtraLight" panose="020B020402010402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TRANQUE OVEJERIA </a:t>
            </a:r>
            <a:br>
              <a:rPr lang="es-ES" sz="3200" b="1" spc="67" dirty="0">
                <a:solidFill>
                  <a:srgbClr val="FD5421"/>
                </a:solidFill>
                <a:latin typeface="Abadi ExtraLight" panose="020B020402010402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</a:br>
            <a:r>
              <a:rPr lang="es-ES" sz="3200" b="1" spc="67" dirty="0">
                <a:solidFill>
                  <a:srgbClr val="FD5421"/>
                </a:solidFill>
                <a:latin typeface="Abadi ExtraLight" panose="020B020402010402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    </a:t>
            </a:r>
            <a:r>
              <a:rPr lang="es-ES" sz="1867" b="1" dirty="0">
                <a:solidFill>
                  <a:srgbClr val="333333"/>
                </a:solidFill>
                <a:latin typeface="Abadi ExtraLight" panose="020B020402010402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Variables meteorológicas clave para control de material particulado </a:t>
            </a:r>
            <a:endParaRPr lang="es-ES" sz="3200" b="1" dirty="0">
              <a:solidFill>
                <a:srgbClr val="333333"/>
              </a:solidFill>
              <a:latin typeface="Abadi ExtraLight" panose="020B0204020104020204" pitchFamily="34" charset="0"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6 CuadroTexto">
            <a:extLst>
              <a:ext uri="{FF2B5EF4-FFF2-40B4-BE49-F238E27FC236}">
                <a16:creationId xmlns:a16="http://schemas.microsoft.com/office/drawing/2014/main" id="{665C9B24-DC15-95A4-7B2F-C7853216B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5877" y="4126096"/>
            <a:ext cx="3096631" cy="41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28" tIns="45065" rIns="90128" bIns="45065">
            <a:spAutoFit/>
          </a:bodyPr>
          <a:lstStyle/>
          <a:p>
            <a:pPr defTabSz="4505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67" i="1" dirty="0">
                <a:solidFill>
                  <a:prstClr val="white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*Cifras incluyen participación en asociaciones.</a:t>
            </a:r>
          </a:p>
          <a:p>
            <a:pPr defTabSz="4505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67" i="1" dirty="0">
                <a:solidFill>
                  <a:prstClr val="white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Fuentes: Wood Mackenzie y Codelco.</a:t>
            </a:r>
            <a:endParaRPr lang="en-US" sz="1067" i="1" dirty="0">
              <a:solidFill>
                <a:prstClr val="white"/>
              </a:solidFill>
              <a:latin typeface="Calibri" panose="020F0502020204030204" pitchFamily="34" charset="0"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C581B3-616A-4BDB-2EDD-5815F668F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001" y="1506276"/>
            <a:ext cx="444348" cy="45380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3D91354-3BAB-8427-05F9-E7D8E74A2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438" y="223742"/>
            <a:ext cx="1389812" cy="89222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03D99BE-8736-1A08-21E5-429C3333E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5442" y="1543867"/>
            <a:ext cx="983773" cy="416212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9501C7F-30B5-AC50-95FF-051994E26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384986"/>
              </p:ext>
            </p:extLst>
          </p:nvPr>
        </p:nvGraphicFramePr>
        <p:xfrm>
          <a:off x="1912690" y="2493924"/>
          <a:ext cx="8478748" cy="1919419"/>
        </p:xfrm>
        <a:graphic>
          <a:graphicData uri="http://schemas.openxmlformats.org/drawingml/2006/table">
            <a:tbl>
              <a:tblPr firstRow="1" bandRow="1"/>
              <a:tblGrid>
                <a:gridCol w="2331267">
                  <a:extLst>
                    <a:ext uri="{9D8B030D-6E8A-4147-A177-3AD203B41FA5}">
                      <a16:colId xmlns:a16="http://schemas.microsoft.com/office/drawing/2014/main" val="882167479"/>
                    </a:ext>
                  </a:extLst>
                </a:gridCol>
                <a:gridCol w="2072853">
                  <a:extLst>
                    <a:ext uri="{9D8B030D-6E8A-4147-A177-3AD203B41FA5}">
                      <a16:colId xmlns:a16="http://schemas.microsoft.com/office/drawing/2014/main" val="583084933"/>
                    </a:ext>
                  </a:extLst>
                </a:gridCol>
                <a:gridCol w="2037314">
                  <a:extLst>
                    <a:ext uri="{9D8B030D-6E8A-4147-A177-3AD203B41FA5}">
                      <a16:colId xmlns:a16="http://schemas.microsoft.com/office/drawing/2014/main" val="3003149239"/>
                    </a:ext>
                  </a:extLst>
                </a:gridCol>
                <a:gridCol w="2037314">
                  <a:extLst>
                    <a:ext uri="{9D8B030D-6E8A-4147-A177-3AD203B41FA5}">
                      <a16:colId xmlns:a16="http://schemas.microsoft.com/office/drawing/2014/main" val="2402143481"/>
                    </a:ext>
                  </a:extLst>
                </a:gridCol>
              </a:tblGrid>
              <a:tr h="56896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kern="1200" dirty="0">
                          <a:solidFill>
                            <a:srgbClr val="333333"/>
                          </a:solidFill>
                          <a:latin typeface="Abadi ExtraLight" panose="020B0204020104020204" pitchFamily="34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Factor / Fecha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500" b="1" kern="1200" dirty="0">
                          <a:solidFill>
                            <a:srgbClr val="333333"/>
                          </a:solidFill>
                          <a:latin typeface="Abadi ExtraLight" panose="020B0204020104020204" pitchFamily="34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04.04.26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500" b="1" kern="1200" dirty="0">
                          <a:solidFill>
                            <a:srgbClr val="333333"/>
                          </a:solidFill>
                          <a:latin typeface="Abadi ExtraLight" panose="020B0204020104020204" pitchFamily="34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12:00h – 20:00h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kern="1200" dirty="0">
                          <a:solidFill>
                            <a:srgbClr val="333333"/>
                          </a:solidFill>
                          <a:latin typeface="Abadi ExtraLight" panose="020B0204020104020204" pitchFamily="34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05.04.26</a:t>
                      </a:r>
                    </a:p>
                    <a:p>
                      <a:pPr algn="ctr"/>
                      <a:r>
                        <a:rPr lang="es-CL" sz="1500" b="1" kern="1200" dirty="0">
                          <a:solidFill>
                            <a:srgbClr val="333333"/>
                          </a:solidFill>
                          <a:latin typeface="Abadi ExtraLight" panose="020B0204020104020204" pitchFamily="34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12:00h – 20:00h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kern="1200" dirty="0">
                          <a:solidFill>
                            <a:srgbClr val="333333"/>
                          </a:solidFill>
                          <a:latin typeface="Abadi ExtraLight" panose="020B0204020104020204" pitchFamily="34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06.04.26</a:t>
                      </a:r>
                    </a:p>
                    <a:p>
                      <a:pPr algn="ctr"/>
                      <a:r>
                        <a:rPr lang="es-CL" sz="1500" b="1" kern="1200" dirty="0">
                          <a:solidFill>
                            <a:srgbClr val="333333"/>
                          </a:solidFill>
                          <a:latin typeface="Abadi ExtraLight" panose="020B0204020104020204" pitchFamily="34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12:00h – 20:00h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28718"/>
                  </a:ext>
                </a:extLst>
              </a:tr>
              <a:tr h="42325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kern="1200" dirty="0">
                          <a:solidFill>
                            <a:srgbClr val="333333"/>
                          </a:solidFill>
                          <a:latin typeface="Abadi ExtraLight" panose="020B0204020104020204" pitchFamily="34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Viento horario máx.(Km/h)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dirty="0">
                          <a:solidFill>
                            <a:srgbClr val="000000"/>
                          </a:solidFill>
                          <a:latin typeface="Abadi ExtraLight" panose="020B0204020104020204" pitchFamily="34" charset="0"/>
                        </a:rPr>
                        <a:t>19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dirty="0">
                          <a:solidFill>
                            <a:srgbClr val="000000"/>
                          </a:solidFill>
                          <a:latin typeface="Abadi ExtraLight" panose="020B0204020104020204" pitchFamily="34" charset="0"/>
                        </a:rPr>
                        <a:t>21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>
                          <a:solidFill>
                            <a:srgbClr val="000000"/>
                          </a:solidFill>
                          <a:latin typeface="Abadi ExtraLight" panose="020B0204020104020204" pitchFamily="34" charset="0"/>
                        </a:rPr>
                        <a:t>22</a:t>
                      </a:r>
                      <a:endParaRPr lang="es-CL" sz="1500" b="1" dirty="0">
                        <a:solidFill>
                          <a:srgbClr val="000000"/>
                        </a:solidFill>
                        <a:latin typeface="Abadi ExtraLight" panose="020B0204020104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083197"/>
                  </a:ext>
                </a:extLst>
              </a:tr>
              <a:tr h="42325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kern="1200">
                          <a:solidFill>
                            <a:srgbClr val="333333"/>
                          </a:solidFill>
                          <a:latin typeface="Abadi ExtraLight" panose="020B0204020104020204" pitchFamily="34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Dirección principal</a:t>
                      </a:r>
                      <a:endParaRPr lang="es-CL" sz="1500" b="1" kern="1200" dirty="0">
                        <a:solidFill>
                          <a:srgbClr val="333333"/>
                        </a:solidFill>
                        <a:latin typeface="Abadi ExtraLight" panose="020B0204020104020204" pitchFamily="34" charset="0"/>
                        <a:ea typeface="Roboto Condensed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S" sz="1500" b="1" dirty="0">
                          <a:solidFill>
                            <a:srgbClr val="000000"/>
                          </a:solidFill>
                          <a:latin typeface="Abadi ExtraLight" panose="020B0204020104020204" pitchFamily="34" charset="0"/>
                        </a:rPr>
                        <a:t>Sur</a:t>
                      </a:r>
                      <a:endParaRPr lang="es-CL" sz="1500" b="1" dirty="0">
                        <a:solidFill>
                          <a:srgbClr val="000000"/>
                        </a:solidFill>
                        <a:latin typeface="Abadi ExtraLight" panose="020B0204020104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S" sz="1500" b="1" dirty="0">
                          <a:solidFill>
                            <a:srgbClr val="000000"/>
                          </a:solidFill>
                          <a:latin typeface="Abadi ExtraLight" panose="020B0204020104020204" pitchFamily="34" charset="0"/>
                        </a:rPr>
                        <a:t>Sur</a:t>
                      </a:r>
                      <a:endParaRPr lang="es-CL" sz="1500" b="1" dirty="0">
                        <a:solidFill>
                          <a:srgbClr val="000000"/>
                        </a:solidFill>
                        <a:latin typeface="Abadi ExtraLight" panose="020B0204020104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S" sz="1500" b="1" dirty="0">
                          <a:solidFill>
                            <a:srgbClr val="000000"/>
                          </a:solidFill>
                          <a:latin typeface="Abadi ExtraLight" panose="020B0204020104020204" pitchFamily="34" charset="0"/>
                        </a:rPr>
                        <a:t>Sur</a:t>
                      </a:r>
                      <a:endParaRPr lang="es-CL" sz="1500" b="1" dirty="0">
                        <a:solidFill>
                          <a:srgbClr val="000000"/>
                        </a:solidFill>
                        <a:latin typeface="Abadi ExtraLight" panose="020B0204020104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570887"/>
                  </a:ext>
                </a:extLst>
              </a:tr>
              <a:tr h="493795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kern="1200" dirty="0">
                          <a:solidFill>
                            <a:srgbClr val="333333"/>
                          </a:solidFill>
                          <a:latin typeface="Abadi ExtraLight" panose="020B0204020104020204" pitchFamily="34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Índice de Riesgo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dirty="0">
                          <a:solidFill>
                            <a:schemeClr val="bg1"/>
                          </a:solidFill>
                          <a:latin typeface="Abadi ExtraLight" panose="020B0204020104020204" pitchFamily="34" charset="0"/>
                        </a:rPr>
                        <a:t>BAJO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dirty="0">
                          <a:solidFill>
                            <a:schemeClr val="bg1"/>
                          </a:solidFill>
                          <a:latin typeface="Abadi ExtraLight" panose="020B0204020104020204" pitchFamily="34" charset="0"/>
                        </a:rPr>
                        <a:t>BAJO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1" dirty="0">
                          <a:solidFill>
                            <a:schemeClr val="bg1"/>
                          </a:solidFill>
                          <a:latin typeface="Abadi ExtraLight" panose="020B0204020104020204" pitchFamily="34" charset="0"/>
                        </a:rPr>
                        <a:t>BAJO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93847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DCF74A3-7D1E-5ED5-9FB6-88CF2229A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872863"/>
              </p:ext>
            </p:extLst>
          </p:nvPr>
        </p:nvGraphicFramePr>
        <p:xfrm>
          <a:off x="3194837" y="4903497"/>
          <a:ext cx="5909115" cy="1023420"/>
        </p:xfrm>
        <a:graphic>
          <a:graphicData uri="http://schemas.openxmlformats.org/drawingml/2006/table">
            <a:tbl>
              <a:tblPr/>
              <a:tblGrid>
                <a:gridCol w="984852">
                  <a:extLst>
                    <a:ext uri="{9D8B030D-6E8A-4147-A177-3AD203B41FA5}">
                      <a16:colId xmlns:a16="http://schemas.microsoft.com/office/drawing/2014/main" val="3141051078"/>
                    </a:ext>
                  </a:extLst>
                </a:gridCol>
                <a:gridCol w="984852">
                  <a:extLst>
                    <a:ext uri="{9D8B030D-6E8A-4147-A177-3AD203B41FA5}">
                      <a16:colId xmlns:a16="http://schemas.microsoft.com/office/drawing/2014/main" val="2108613664"/>
                    </a:ext>
                  </a:extLst>
                </a:gridCol>
                <a:gridCol w="3939411">
                  <a:extLst>
                    <a:ext uri="{9D8B030D-6E8A-4147-A177-3AD203B41FA5}">
                      <a16:colId xmlns:a16="http://schemas.microsoft.com/office/drawing/2014/main" val="3965400742"/>
                    </a:ext>
                  </a:extLst>
                </a:gridCol>
              </a:tblGrid>
              <a:tr h="255855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>
                          <a:solidFill>
                            <a:srgbClr val="000000"/>
                          </a:solidFill>
                          <a:effectLst/>
                          <a:latin typeface="Abadi ExtraLight" panose="020B0204020104020204" pitchFamily="34" charset="0"/>
                        </a:rPr>
                        <a:t>RIESGO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ExtraLight" panose="020B0204020104020204" pitchFamily="34" charset="0"/>
                        </a:rPr>
                        <a:t>ID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 ExtraLight" panose="020B0204020104020204" pitchFamily="34" charset="0"/>
                        </a:rPr>
                        <a:t>12:00 - 20:00 HRS / NNW A NNE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689500"/>
                  </a:ext>
                </a:extLst>
              </a:tr>
              <a:tr h="255855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>
                          <a:solidFill>
                            <a:srgbClr val="000000"/>
                          </a:solidFill>
                          <a:effectLst/>
                          <a:latin typeface="Abadi ExtraLight" panose="020B0204020104020204" pitchFamily="34" charset="0"/>
                        </a:rPr>
                        <a:t>ALTO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0" i="0" u="none" strike="noStrike">
                          <a:solidFill>
                            <a:srgbClr val="000000"/>
                          </a:solidFill>
                          <a:effectLst/>
                          <a:latin typeface="Abadi ExtraLight" panose="020B0204020104020204" pitchFamily="34" charset="0"/>
                        </a:rPr>
                        <a:t>RA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>
                          <a:solidFill>
                            <a:srgbClr val="000000"/>
                          </a:solidFill>
                          <a:effectLst/>
                          <a:latin typeface="Abadi ExtraLight" panose="020B0204020104020204" pitchFamily="34" charset="0"/>
                        </a:rPr>
                        <a:t>&gt; 18 KM/HR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31946"/>
                  </a:ext>
                </a:extLst>
              </a:tr>
              <a:tr h="255855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>
                          <a:solidFill>
                            <a:srgbClr val="000000"/>
                          </a:solidFill>
                          <a:effectLst/>
                          <a:latin typeface="Abadi ExtraLight" panose="020B0204020104020204" pitchFamily="34" charset="0"/>
                        </a:rPr>
                        <a:t>MODERADO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ExtraLight" panose="020B0204020104020204" pitchFamily="34" charset="0"/>
                        </a:rPr>
                        <a:t>RM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>
                          <a:solidFill>
                            <a:srgbClr val="000000"/>
                          </a:solidFill>
                          <a:effectLst/>
                          <a:latin typeface="Abadi ExtraLight" panose="020B0204020104020204" pitchFamily="34" charset="0"/>
                        </a:rPr>
                        <a:t>≥ 12 - ≤ 18 KM/HR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952188"/>
                  </a:ext>
                </a:extLst>
              </a:tr>
              <a:tr h="255855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>
                          <a:solidFill>
                            <a:srgbClr val="000000"/>
                          </a:solidFill>
                          <a:effectLst/>
                          <a:latin typeface="Abadi ExtraLight" panose="020B0204020104020204" pitchFamily="34" charset="0"/>
                        </a:rPr>
                        <a:t>BAJO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0" i="0" u="none" strike="noStrike">
                          <a:solidFill>
                            <a:srgbClr val="000000"/>
                          </a:solidFill>
                          <a:effectLst/>
                          <a:latin typeface="Abadi ExtraLight" panose="020B0204020104020204" pitchFamily="34" charset="0"/>
                        </a:rPr>
                        <a:t>RB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 ExtraLight" panose="020B0204020104020204" pitchFamily="34" charset="0"/>
                        </a:rPr>
                        <a:t>&lt; 12 KM/HR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593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87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4D2F0C4C-CB8D-5047-8F94-45807CB73A11}"/>
              </a:ext>
            </a:extLst>
          </p:cNvPr>
          <p:cNvSpPr/>
          <p:nvPr/>
        </p:nvSpPr>
        <p:spPr>
          <a:xfrm>
            <a:off x="6385078" y="5864885"/>
            <a:ext cx="3737428" cy="3887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C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A46CF99B-CB4C-EF4A-81C4-5E50A9E97B5F}"/>
              </a:ext>
            </a:extLst>
          </p:cNvPr>
          <p:cNvSpPr/>
          <p:nvPr/>
        </p:nvSpPr>
        <p:spPr>
          <a:xfrm>
            <a:off x="6266103" y="3759826"/>
            <a:ext cx="3737428" cy="3887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C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6FB4F333-E0D4-5140-B57F-E7FA4BA80641}"/>
              </a:ext>
            </a:extLst>
          </p:cNvPr>
          <p:cNvSpPr txBox="1">
            <a:spLocks/>
          </p:cNvSpPr>
          <p:nvPr/>
        </p:nvSpPr>
        <p:spPr>
          <a:xfrm>
            <a:off x="265740" y="4204408"/>
            <a:ext cx="4147568" cy="555045"/>
          </a:xfrm>
          <a:prstGeom prst="rect">
            <a:avLst/>
          </a:prstGeom>
        </p:spPr>
        <p:txBody>
          <a:bodyPr vert="horz" lIns="144000" tIns="48000" rIns="144000" bIns="4800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s-CL" sz="28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lnSpc>
                <a:spcPts val="2933"/>
              </a:lnSpc>
              <a:defRPr/>
            </a:pPr>
            <a:r>
              <a:rPr lang="es-ES" sz="2533" b="1" dirty="0">
                <a:solidFill>
                  <a:srgbClr val="FD542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Para más información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3D9C7B3-1E81-9149-9067-CAE5968C4380}"/>
              </a:ext>
            </a:extLst>
          </p:cNvPr>
          <p:cNvSpPr txBox="1"/>
          <p:nvPr/>
        </p:nvSpPr>
        <p:spPr>
          <a:xfrm>
            <a:off x="6385078" y="3759912"/>
            <a:ext cx="3499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267"/>
              </a:spcAft>
            </a:pPr>
            <a:r>
              <a:rPr lang="es-MX" sz="2000" b="1" dirty="0">
                <a:solidFill>
                  <a:srgbClr val="FD542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https://www.deve.codelco.cl/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FA401F9-08C5-604B-8420-C7008A17B5C1}"/>
              </a:ext>
            </a:extLst>
          </p:cNvPr>
          <p:cNvSpPr txBox="1"/>
          <p:nvPr/>
        </p:nvSpPr>
        <p:spPr>
          <a:xfrm>
            <a:off x="6414859" y="5822707"/>
            <a:ext cx="17366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s-CL" sz="2000" b="1" dirty="0">
                <a:solidFill>
                  <a:srgbClr val="FD542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34249 6657 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B701C77D-3129-7547-89A6-061672D51CA6}"/>
              </a:ext>
            </a:extLst>
          </p:cNvPr>
          <p:cNvCxnSpPr>
            <a:cxnSpLocks/>
          </p:cNvCxnSpPr>
          <p:nvPr/>
        </p:nvCxnSpPr>
        <p:spPr>
          <a:xfrm>
            <a:off x="5515664" y="3264442"/>
            <a:ext cx="0" cy="2989239"/>
          </a:xfrm>
          <a:prstGeom prst="line">
            <a:avLst/>
          </a:prstGeom>
          <a:ln w="6350">
            <a:solidFill>
              <a:schemeClr val="bg1">
                <a:lumMod val="65000"/>
                <a:alpha val="49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B4DE7A0A-125A-8D61-CF23-706BB9BE88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850" b="17030"/>
          <a:stretch>
            <a:fillRect/>
          </a:stretch>
        </p:blipFill>
        <p:spPr>
          <a:xfrm>
            <a:off x="-10160" y="1"/>
            <a:ext cx="12192000" cy="3172873"/>
          </a:xfrm>
          <a:prstGeom prst="rect">
            <a:avLst/>
          </a:prstGeom>
        </p:spPr>
      </p:pic>
      <p:pic>
        <p:nvPicPr>
          <p:cNvPr id="9218" name="Picture 2" descr="Iconos Blancos de Web - Descarga SVG, PNG, GIF Gratis">
            <a:extLst>
              <a:ext uri="{FF2B5EF4-FFF2-40B4-BE49-F238E27FC236}">
                <a16:creationId xmlns:a16="http://schemas.microsoft.com/office/drawing/2014/main" id="{84A585C9-8B34-E0C6-65F7-969DBBA34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366" y="3657603"/>
            <a:ext cx="589037" cy="58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iseño PNG Y SVG De Icono De Símbolo De Llamada De Teléfono ...">
            <a:extLst>
              <a:ext uri="{FF2B5EF4-FFF2-40B4-BE49-F238E27FC236}">
                <a16:creationId xmlns:a16="http://schemas.microsoft.com/office/drawing/2014/main" id="{A24397E7-B9D6-2EB1-75AE-47EE95A57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822" y="5725231"/>
            <a:ext cx="616125" cy="59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212E884-5F77-AEED-7B4E-530C95C4263A}"/>
              </a:ext>
            </a:extLst>
          </p:cNvPr>
          <p:cNvSpPr txBox="1"/>
          <p:nvPr/>
        </p:nvSpPr>
        <p:spPr>
          <a:xfrm>
            <a:off x="251691" y="5015176"/>
            <a:ext cx="34824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s-CL" sz="2000" b="1" dirty="0">
                <a:solidFill>
                  <a:srgbClr val="FD542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Codelco Chile, División Andina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EEA21BB-C59F-A8A0-C50E-103D1B20368D}"/>
              </a:ext>
            </a:extLst>
          </p:cNvPr>
          <p:cNvSpPr txBox="1"/>
          <p:nvPr/>
        </p:nvSpPr>
        <p:spPr>
          <a:xfrm>
            <a:off x="6266103" y="5433911"/>
            <a:ext cx="330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s-CL" sz="2000" b="1" dirty="0">
                <a:solidFill>
                  <a:srgbClr val="FD542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Meteorología Lagunitas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D40FEB7-3161-7925-6529-38D526E79FFF}"/>
              </a:ext>
            </a:extLst>
          </p:cNvPr>
          <p:cNvSpPr txBox="1"/>
          <p:nvPr/>
        </p:nvSpPr>
        <p:spPr>
          <a:xfrm>
            <a:off x="6266103" y="3332224"/>
            <a:ext cx="330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s-CL" sz="2000" b="1" dirty="0">
                <a:solidFill>
                  <a:srgbClr val="FD542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WEB</a:t>
            </a:r>
          </a:p>
        </p:txBody>
      </p:sp>
      <p:sp>
        <p:nvSpPr>
          <p:cNvPr id="28" name="Rectángulo redondeado 16">
            <a:extLst>
              <a:ext uri="{FF2B5EF4-FFF2-40B4-BE49-F238E27FC236}">
                <a16:creationId xmlns:a16="http://schemas.microsoft.com/office/drawing/2014/main" id="{39679AFB-D938-34D1-BF74-4013FC20D7F8}"/>
              </a:ext>
            </a:extLst>
          </p:cNvPr>
          <p:cNvSpPr/>
          <p:nvPr/>
        </p:nvSpPr>
        <p:spPr>
          <a:xfrm>
            <a:off x="6329315" y="4755631"/>
            <a:ext cx="3737428" cy="3887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C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4F48689-A804-3CD2-5E92-4960F92E4101}"/>
              </a:ext>
            </a:extLst>
          </p:cNvPr>
          <p:cNvSpPr txBox="1"/>
          <p:nvPr/>
        </p:nvSpPr>
        <p:spPr>
          <a:xfrm>
            <a:off x="6321864" y="4423320"/>
            <a:ext cx="3625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s-CL" sz="2000" b="1" dirty="0">
                <a:solidFill>
                  <a:srgbClr val="FD542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Contestadora telefónica</a:t>
            </a:r>
          </a:p>
          <a:p>
            <a:pPr defTabSz="609585"/>
            <a:r>
              <a:rPr lang="es-CL" sz="2000" b="1" dirty="0">
                <a:solidFill>
                  <a:srgbClr val="FD542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34249 5556</a:t>
            </a:r>
          </a:p>
        </p:txBody>
      </p:sp>
      <p:pic>
        <p:nvPicPr>
          <p:cNvPr id="29" name="Picture 6" descr="Diseño PNG Y SVG De Icono De Símbolo De Llamada De Teléfono ...">
            <a:extLst>
              <a:ext uri="{FF2B5EF4-FFF2-40B4-BE49-F238E27FC236}">
                <a16:creationId xmlns:a16="http://schemas.microsoft.com/office/drawing/2014/main" id="{9FEFD7D8-0EB7-E5D2-36AF-382379A6F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02" y="4578318"/>
            <a:ext cx="616125" cy="59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43BFC71C-91BC-DFA2-194F-8BAD26942FF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31760"/>
          <a:stretch>
            <a:fillRect/>
          </a:stretch>
        </p:blipFill>
        <p:spPr>
          <a:xfrm flipH="1">
            <a:off x="0" y="2430507"/>
            <a:ext cx="12176760" cy="109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44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4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0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4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4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7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8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8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4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8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HGRT9FSMyesjnVX90sM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81f68wAhobpp0.wKLCnjQ"/>
</p:tagLst>
</file>

<file path=ppt/theme/theme1.xml><?xml version="1.0" encoding="utf-8"?>
<a:theme xmlns:a="http://schemas.openxmlformats.org/drawingml/2006/main" name="3_Tema de Office">
  <a:themeElements>
    <a:clrScheme name="Personalizar 5">
      <a:dk1>
        <a:srgbClr val="0072B1"/>
      </a:dk1>
      <a:lt1>
        <a:sysClr val="window" lastClr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r 5">
    <a:dk1>
      <a:srgbClr val="0072B1"/>
    </a:dk1>
    <a:lt1>
      <a:sysClr val="window" lastClr="FFFFFF"/>
    </a:lt1>
    <a:dk2>
      <a:srgbClr val="106470"/>
    </a:dk2>
    <a:lt2>
      <a:srgbClr val="C4C1A0"/>
    </a:lt2>
    <a:accent1>
      <a:srgbClr val="0098AA"/>
    </a:accent1>
    <a:accent2>
      <a:srgbClr val="7A2531"/>
    </a:accent2>
    <a:accent3>
      <a:srgbClr val="36424A"/>
    </a:accent3>
    <a:accent4>
      <a:srgbClr val="C13832"/>
    </a:accent4>
    <a:accent5>
      <a:srgbClr val="F4AA00"/>
    </a:accent5>
    <a:accent6>
      <a:srgbClr val="E55302"/>
    </a:accent6>
    <a:hlink>
      <a:srgbClr val="0098AA"/>
    </a:hlink>
    <a:folHlink>
      <a:srgbClr val="E553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20445</TotalTime>
  <Words>411</Words>
  <Application>Microsoft Office PowerPoint</Application>
  <PresentationFormat>Panorámica</PresentationFormat>
  <Paragraphs>170</Paragraphs>
  <Slides>5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Abadi ExtraLight</vt:lpstr>
      <vt:lpstr>Arial</vt:lpstr>
      <vt:lpstr>Calibri</vt:lpstr>
      <vt:lpstr>Calibri Light</vt:lpstr>
      <vt:lpstr>Roboto Condensed</vt:lpstr>
      <vt:lpstr>3_Tema de Office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CODELCO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Pronóstico Ambiental</dc:title>
  <dc:creator>Vergara Ureta Enrique (Codelco-Andina)</dc:creator>
  <cp:lastModifiedBy>Vergara Ureta Enrique (Codelco-Andina)</cp:lastModifiedBy>
  <cp:revision>138</cp:revision>
  <dcterms:created xsi:type="dcterms:W3CDTF">2026-02-13T13:25:53Z</dcterms:created>
  <dcterms:modified xsi:type="dcterms:W3CDTF">2026-04-03T17:40:10Z</dcterms:modified>
</cp:coreProperties>
</file>